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5" r:id="rId1"/>
  </p:sldMasterIdLst>
  <p:notesMasterIdLst>
    <p:notesMasterId r:id="rId2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Lst>
  <p:sldSz cx="16256000" cy="9144000"/>
  <p:notesSz cx="16256000" cy="9144000"/>
  <p:embeddedFontLst>
    <p:embeddedFont>
      <p:font typeface="Average" panose="02000503040000020003" pitchFamily="2" charset="77"/>
      <p:regular r:id="rId30"/>
    </p:embeddedFont>
    <p:embeddedFont>
      <p:font typeface="Calibri" panose="020F0502020204030204" pitchFamily="34" charset="0"/>
      <p:regular r:id="rId31"/>
      <p:bold r:id="rId32"/>
      <p:italic r:id="rId33"/>
      <p:boldItalic r:id="rId34"/>
    </p:embeddedFont>
    <p:embeddedFont>
      <p:font typeface="Georgia" panose="02040502050405020303" pitchFamily="18" charset="0"/>
      <p:regular r:id="rId35"/>
      <p:bold r:id="rId36"/>
      <p:italic r:id="rId37"/>
      <p:boldItalic r:id="rId3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32"/>
  </p:normalViewPr>
  <p:slideViewPr>
    <p:cSldViewPr snapToGrid="0">
      <p:cViewPr varScale="1">
        <p:scale>
          <a:sx n="80" d="100"/>
          <a:sy n="80" d="100"/>
        </p:scale>
        <p:origin x="792" y="184"/>
      </p:cViewPr>
      <p:guideLst>
        <p:guide orient="horz" pos="2880"/>
        <p:guide pos="216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font" Target="fonts/font5.fntdata"/><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font" Target="fonts/font6.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4.fntdata"/><Relationship Id="rId38" Type="http://schemas.openxmlformats.org/officeDocument/2006/relationships/font" Target="fonts/font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2709875" y="685800"/>
            <a:ext cx="108378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1625600" y="4343400"/>
            <a:ext cx="130048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
        <p:cNvGrpSpPr/>
        <p:nvPr/>
      </p:nvGrpSpPr>
      <p:grpSpPr>
        <a:xfrm>
          <a:off x="0" y="0"/>
          <a:ext cx="0" cy="0"/>
          <a:chOff x="0" y="0"/>
          <a:chExt cx="0" cy="0"/>
        </a:xfrm>
      </p:grpSpPr>
      <p:sp>
        <p:nvSpPr>
          <p:cNvPr id="43" name="Google Shape;43;p1:notes"/>
          <p:cNvSpPr txBox="1">
            <a:spLocks noGrp="1"/>
          </p:cNvSpPr>
          <p:nvPr>
            <p:ph type="body" idx="1"/>
          </p:nvPr>
        </p:nvSpPr>
        <p:spPr>
          <a:xfrm>
            <a:off x="1625600" y="4343400"/>
            <a:ext cx="130048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4" name="Google Shape;44;p1:notes"/>
          <p:cNvSpPr>
            <a:spLocks noGrp="1" noRot="1" noChangeAspect="1"/>
          </p:cNvSpPr>
          <p:nvPr>
            <p:ph type="sldImg" idx="2"/>
          </p:nvPr>
        </p:nvSpPr>
        <p:spPr>
          <a:xfrm>
            <a:off x="5080000" y="685800"/>
            <a:ext cx="6097588"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1037ca593b3_3_0:notes"/>
          <p:cNvSpPr>
            <a:spLocks noGrp="1" noRot="1" noChangeAspect="1"/>
          </p:cNvSpPr>
          <p:nvPr>
            <p:ph type="sldImg" idx="2"/>
          </p:nvPr>
        </p:nvSpPr>
        <p:spPr>
          <a:xfrm>
            <a:off x="2709875" y="685800"/>
            <a:ext cx="108378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1037ca593b3_3_0:notes"/>
          <p:cNvSpPr txBox="1">
            <a:spLocks noGrp="1"/>
          </p:cNvSpPr>
          <p:nvPr>
            <p:ph type="body" idx="1"/>
          </p:nvPr>
        </p:nvSpPr>
        <p:spPr>
          <a:xfrm>
            <a:off x="1625600" y="4343400"/>
            <a:ext cx="130047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1037ca593b3_3_12:notes"/>
          <p:cNvSpPr>
            <a:spLocks noGrp="1" noRot="1" noChangeAspect="1"/>
          </p:cNvSpPr>
          <p:nvPr>
            <p:ph type="sldImg" idx="2"/>
          </p:nvPr>
        </p:nvSpPr>
        <p:spPr>
          <a:xfrm>
            <a:off x="2709875" y="685800"/>
            <a:ext cx="108378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1037ca593b3_3_12:notes"/>
          <p:cNvSpPr txBox="1">
            <a:spLocks noGrp="1"/>
          </p:cNvSpPr>
          <p:nvPr>
            <p:ph type="body" idx="1"/>
          </p:nvPr>
        </p:nvSpPr>
        <p:spPr>
          <a:xfrm>
            <a:off x="1625600" y="4343400"/>
            <a:ext cx="130047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fc89feb394_0_13:notes"/>
          <p:cNvSpPr>
            <a:spLocks noGrp="1" noRot="1" noChangeAspect="1"/>
          </p:cNvSpPr>
          <p:nvPr>
            <p:ph type="sldImg" idx="2"/>
          </p:nvPr>
        </p:nvSpPr>
        <p:spPr>
          <a:xfrm>
            <a:off x="2709875" y="685800"/>
            <a:ext cx="108378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fc89feb394_0_13:notes"/>
          <p:cNvSpPr txBox="1">
            <a:spLocks noGrp="1"/>
          </p:cNvSpPr>
          <p:nvPr>
            <p:ph type="body" idx="1"/>
          </p:nvPr>
        </p:nvSpPr>
        <p:spPr>
          <a:xfrm>
            <a:off x="1625600" y="4343400"/>
            <a:ext cx="130047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fc89feb394_1_5:notes"/>
          <p:cNvSpPr>
            <a:spLocks noGrp="1" noRot="1" noChangeAspect="1"/>
          </p:cNvSpPr>
          <p:nvPr>
            <p:ph type="sldImg" idx="2"/>
          </p:nvPr>
        </p:nvSpPr>
        <p:spPr>
          <a:xfrm>
            <a:off x="2709875" y="685800"/>
            <a:ext cx="108378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fc89feb394_1_5:notes"/>
          <p:cNvSpPr txBox="1">
            <a:spLocks noGrp="1"/>
          </p:cNvSpPr>
          <p:nvPr>
            <p:ph type="body" idx="1"/>
          </p:nvPr>
        </p:nvSpPr>
        <p:spPr>
          <a:xfrm>
            <a:off x="1625600" y="4343400"/>
            <a:ext cx="130047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Justin</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fc89feb394_1_11:notes"/>
          <p:cNvSpPr>
            <a:spLocks noGrp="1" noRot="1" noChangeAspect="1"/>
          </p:cNvSpPr>
          <p:nvPr>
            <p:ph type="sldImg" idx="2"/>
          </p:nvPr>
        </p:nvSpPr>
        <p:spPr>
          <a:xfrm>
            <a:off x="2709875" y="685800"/>
            <a:ext cx="108378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fc89feb394_1_11:notes"/>
          <p:cNvSpPr txBox="1">
            <a:spLocks noGrp="1"/>
          </p:cNvSpPr>
          <p:nvPr>
            <p:ph type="body" idx="1"/>
          </p:nvPr>
        </p:nvSpPr>
        <p:spPr>
          <a:xfrm>
            <a:off x="1625600" y="4343400"/>
            <a:ext cx="130047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Justin</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fc89feb394_1_47:notes"/>
          <p:cNvSpPr>
            <a:spLocks noGrp="1" noRot="1" noChangeAspect="1"/>
          </p:cNvSpPr>
          <p:nvPr>
            <p:ph type="sldImg" idx="2"/>
          </p:nvPr>
        </p:nvSpPr>
        <p:spPr>
          <a:xfrm>
            <a:off x="2709875" y="685800"/>
            <a:ext cx="108378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fc89feb394_1_47:notes"/>
          <p:cNvSpPr txBox="1">
            <a:spLocks noGrp="1"/>
          </p:cNvSpPr>
          <p:nvPr>
            <p:ph type="body" idx="1"/>
          </p:nvPr>
        </p:nvSpPr>
        <p:spPr>
          <a:xfrm>
            <a:off x="1625600" y="4343400"/>
            <a:ext cx="130047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Justin</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104a28572e4_0_10:notes"/>
          <p:cNvSpPr>
            <a:spLocks noGrp="1" noRot="1" noChangeAspect="1"/>
          </p:cNvSpPr>
          <p:nvPr>
            <p:ph type="sldImg" idx="2"/>
          </p:nvPr>
        </p:nvSpPr>
        <p:spPr>
          <a:xfrm>
            <a:off x="2709875" y="685800"/>
            <a:ext cx="108378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104a28572e4_0_10:notes"/>
          <p:cNvSpPr txBox="1">
            <a:spLocks noGrp="1"/>
          </p:cNvSpPr>
          <p:nvPr>
            <p:ph type="body" idx="1"/>
          </p:nvPr>
        </p:nvSpPr>
        <p:spPr>
          <a:xfrm>
            <a:off x="1625600" y="4343400"/>
            <a:ext cx="130047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Justin</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104a28572e4_0_19:notes"/>
          <p:cNvSpPr>
            <a:spLocks noGrp="1" noRot="1" noChangeAspect="1"/>
          </p:cNvSpPr>
          <p:nvPr>
            <p:ph type="sldImg" idx="2"/>
          </p:nvPr>
        </p:nvSpPr>
        <p:spPr>
          <a:xfrm>
            <a:off x="2709875" y="685800"/>
            <a:ext cx="108378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104a28572e4_0_19:notes"/>
          <p:cNvSpPr txBox="1">
            <a:spLocks noGrp="1"/>
          </p:cNvSpPr>
          <p:nvPr>
            <p:ph type="body" idx="1"/>
          </p:nvPr>
        </p:nvSpPr>
        <p:spPr>
          <a:xfrm>
            <a:off x="1625600" y="4343400"/>
            <a:ext cx="130047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Justin</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fc89feb394_1_55:notes"/>
          <p:cNvSpPr>
            <a:spLocks noGrp="1" noRot="1" noChangeAspect="1"/>
          </p:cNvSpPr>
          <p:nvPr>
            <p:ph type="sldImg" idx="2"/>
          </p:nvPr>
        </p:nvSpPr>
        <p:spPr>
          <a:xfrm>
            <a:off x="2709875" y="685800"/>
            <a:ext cx="108378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gfc89feb394_1_55:notes"/>
          <p:cNvSpPr txBox="1">
            <a:spLocks noGrp="1"/>
          </p:cNvSpPr>
          <p:nvPr>
            <p:ph type="body" idx="1"/>
          </p:nvPr>
        </p:nvSpPr>
        <p:spPr>
          <a:xfrm>
            <a:off x="1625600" y="4343400"/>
            <a:ext cx="130047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Justin 15m mark</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fc89feb394_1_17:notes"/>
          <p:cNvSpPr>
            <a:spLocks noGrp="1" noRot="1" noChangeAspect="1"/>
          </p:cNvSpPr>
          <p:nvPr>
            <p:ph type="sldImg" idx="2"/>
          </p:nvPr>
        </p:nvSpPr>
        <p:spPr>
          <a:xfrm>
            <a:off x="2709875" y="685800"/>
            <a:ext cx="108378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fc89feb394_1_17:notes"/>
          <p:cNvSpPr txBox="1">
            <a:spLocks noGrp="1"/>
          </p:cNvSpPr>
          <p:nvPr>
            <p:ph type="body" idx="1"/>
          </p:nvPr>
        </p:nvSpPr>
        <p:spPr>
          <a:xfrm>
            <a:off x="1625600" y="4343400"/>
            <a:ext cx="130047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Sarah</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
        <p:cNvGrpSpPr/>
        <p:nvPr/>
      </p:nvGrpSpPr>
      <p:grpSpPr>
        <a:xfrm>
          <a:off x="0" y="0"/>
          <a:ext cx="0" cy="0"/>
          <a:chOff x="0" y="0"/>
          <a:chExt cx="0" cy="0"/>
        </a:xfrm>
      </p:grpSpPr>
      <p:sp>
        <p:nvSpPr>
          <p:cNvPr id="50" name="Google Shape;50;p4:notes"/>
          <p:cNvSpPr txBox="1">
            <a:spLocks noGrp="1"/>
          </p:cNvSpPr>
          <p:nvPr>
            <p:ph type="body" idx="1"/>
          </p:nvPr>
        </p:nvSpPr>
        <p:spPr>
          <a:xfrm>
            <a:off x="1625600" y="4343400"/>
            <a:ext cx="130048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Oleksiy</a:t>
            </a:r>
            <a:endParaRPr/>
          </a:p>
        </p:txBody>
      </p:sp>
      <p:sp>
        <p:nvSpPr>
          <p:cNvPr id="51" name="Google Shape;51;p4:notes"/>
          <p:cNvSpPr>
            <a:spLocks noGrp="1" noRot="1" noChangeAspect="1"/>
          </p:cNvSpPr>
          <p:nvPr>
            <p:ph type="sldImg" idx="2"/>
          </p:nvPr>
        </p:nvSpPr>
        <p:spPr>
          <a:xfrm>
            <a:off x="2709875" y="685800"/>
            <a:ext cx="108378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fc89feb394_1_27:notes"/>
          <p:cNvSpPr>
            <a:spLocks noGrp="1" noRot="1" noChangeAspect="1"/>
          </p:cNvSpPr>
          <p:nvPr>
            <p:ph type="sldImg" idx="2"/>
          </p:nvPr>
        </p:nvSpPr>
        <p:spPr>
          <a:xfrm>
            <a:off x="2709875" y="685800"/>
            <a:ext cx="108378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fc89feb394_1_27:notes"/>
          <p:cNvSpPr txBox="1">
            <a:spLocks noGrp="1"/>
          </p:cNvSpPr>
          <p:nvPr>
            <p:ph type="body" idx="1"/>
          </p:nvPr>
        </p:nvSpPr>
        <p:spPr>
          <a:xfrm>
            <a:off x="1625600" y="4343400"/>
            <a:ext cx="130047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fc89feb394_1_67:notes"/>
          <p:cNvSpPr>
            <a:spLocks noGrp="1" noRot="1" noChangeAspect="1"/>
          </p:cNvSpPr>
          <p:nvPr>
            <p:ph type="sldImg" idx="2"/>
          </p:nvPr>
        </p:nvSpPr>
        <p:spPr>
          <a:xfrm>
            <a:off x="2709875" y="685800"/>
            <a:ext cx="108378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fc89feb394_1_67:notes"/>
          <p:cNvSpPr txBox="1">
            <a:spLocks noGrp="1"/>
          </p:cNvSpPr>
          <p:nvPr>
            <p:ph type="body" idx="1"/>
          </p:nvPr>
        </p:nvSpPr>
        <p:spPr>
          <a:xfrm>
            <a:off x="1625600" y="4343400"/>
            <a:ext cx="130047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fc89feb394_2_0:notes"/>
          <p:cNvSpPr>
            <a:spLocks noGrp="1" noRot="1" noChangeAspect="1"/>
          </p:cNvSpPr>
          <p:nvPr>
            <p:ph type="sldImg" idx="2"/>
          </p:nvPr>
        </p:nvSpPr>
        <p:spPr>
          <a:xfrm>
            <a:off x="2709875" y="685800"/>
            <a:ext cx="108378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gfc89feb394_2_0:notes"/>
          <p:cNvSpPr txBox="1">
            <a:spLocks noGrp="1"/>
          </p:cNvSpPr>
          <p:nvPr>
            <p:ph type="body" idx="1"/>
          </p:nvPr>
        </p:nvSpPr>
        <p:spPr>
          <a:xfrm>
            <a:off x="1625600" y="4343400"/>
            <a:ext cx="130047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18m/20 mark</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104b020df32_0_5:notes"/>
          <p:cNvSpPr>
            <a:spLocks noGrp="1" noRot="1" noChangeAspect="1"/>
          </p:cNvSpPr>
          <p:nvPr>
            <p:ph type="sldImg" idx="2"/>
          </p:nvPr>
        </p:nvSpPr>
        <p:spPr>
          <a:xfrm>
            <a:off x="2709875" y="685800"/>
            <a:ext cx="108378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104b020df32_0_5:notes"/>
          <p:cNvSpPr txBox="1">
            <a:spLocks noGrp="1"/>
          </p:cNvSpPr>
          <p:nvPr>
            <p:ph type="body" idx="1"/>
          </p:nvPr>
        </p:nvSpPr>
        <p:spPr>
          <a:xfrm>
            <a:off x="1625600" y="4343400"/>
            <a:ext cx="130047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104b020df32_0_0:notes"/>
          <p:cNvSpPr>
            <a:spLocks noGrp="1" noRot="1" noChangeAspect="1"/>
          </p:cNvSpPr>
          <p:nvPr>
            <p:ph type="sldImg" idx="2"/>
          </p:nvPr>
        </p:nvSpPr>
        <p:spPr>
          <a:xfrm>
            <a:off x="2709875" y="685800"/>
            <a:ext cx="108378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104b020df32_0_0:notes"/>
          <p:cNvSpPr txBox="1">
            <a:spLocks noGrp="1"/>
          </p:cNvSpPr>
          <p:nvPr>
            <p:ph type="body" idx="1"/>
          </p:nvPr>
        </p:nvSpPr>
        <p:spPr>
          <a:xfrm>
            <a:off x="1625600" y="4343400"/>
            <a:ext cx="130047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fc89feb394_1_37:notes"/>
          <p:cNvSpPr>
            <a:spLocks noGrp="1" noRot="1" noChangeAspect="1"/>
          </p:cNvSpPr>
          <p:nvPr>
            <p:ph type="sldImg" idx="2"/>
          </p:nvPr>
        </p:nvSpPr>
        <p:spPr>
          <a:xfrm>
            <a:off x="2709875" y="685800"/>
            <a:ext cx="108378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fc89feb394_1_37:notes"/>
          <p:cNvSpPr txBox="1">
            <a:spLocks noGrp="1"/>
          </p:cNvSpPr>
          <p:nvPr>
            <p:ph type="body" idx="1"/>
          </p:nvPr>
        </p:nvSpPr>
        <p:spPr>
          <a:xfrm>
            <a:off x="1625600" y="4343400"/>
            <a:ext cx="130047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fc89feb394_0_18:notes"/>
          <p:cNvSpPr>
            <a:spLocks noGrp="1" noRot="1" noChangeAspect="1"/>
          </p:cNvSpPr>
          <p:nvPr>
            <p:ph type="sldImg" idx="2"/>
          </p:nvPr>
        </p:nvSpPr>
        <p:spPr>
          <a:xfrm>
            <a:off x="2709875" y="685800"/>
            <a:ext cx="108378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fc89feb394_0_18:notes"/>
          <p:cNvSpPr txBox="1">
            <a:spLocks noGrp="1"/>
          </p:cNvSpPr>
          <p:nvPr>
            <p:ph type="body" idx="1"/>
          </p:nvPr>
        </p:nvSpPr>
        <p:spPr>
          <a:xfrm>
            <a:off x="1625600" y="4343400"/>
            <a:ext cx="130047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Justin</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fbf80a96f2_0_21:notes"/>
          <p:cNvSpPr txBox="1">
            <a:spLocks noGrp="1"/>
          </p:cNvSpPr>
          <p:nvPr>
            <p:ph type="body" idx="1"/>
          </p:nvPr>
        </p:nvSpPr>
        <p:spPr>
          <a:xfrm>
            <a:off x="1625600" y="4343400"/>
            <a:ext cx="130047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Fateh</a:t>
            </a:r>
            <a:endParaRPr/>
          </a:p>
        </p:txBody>
      </p:sp>
      <p:sp>
        <p:nvSpPr>
          <p:cNvPr id="234" name="Google Shape;234;gfbf80a96f2_0_21:notes"/>
          <p:cNvSpPr>
            <a:spLocks noGrp="1" noRot="1" noChangeAspect="1"/>
          </p:cNvSpPr>
          <p:nvPr>
            <p:ph type="sldImg" idx="2"/>
          </p:nvPr>
        </p:nvSpPr>
        <p:spPr>
          <a:xfrm>
            <a:off x="2709875" y="685800"/>
            <a:ext cx="108378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p2:notes"/>
          <p:cNvSpPr txBox="1">
            <a:spLocks noGrp="1"/>
          </p:cNvSpPr>
          <p:nvPr>
            <p:ph type="body" idx="1"/>
          </p:nvPr>
        </p:nvSpPr>
        <p:spPr>
          <a:xfrm>
            <a:off x="1625600" y="4343400"/>
            <a:ext cx="130048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Fateh/Oleksiy</a:t>
            </a:r>
            <a:endParaRPr/>
          </a:p>
        </p:txBody>
      </p:sp>
      <p:sp>
        <p:nvSpPr>
          <p:cNvPr id="58" name="Google Shape;58;p2:notes"/>
          <p:cNvSpPr>
            <a:spLocks noGrp="1" noRot="1" noChangeAspect="1"/>
          </p:cNvSpPr>
          <p:nvPr>
            <p:ph type="sldImg" idx="2"/>
          </p:nvPr>
        </p:nvSpPr>
        <p:spPr>
          <a:xfrm>
            <a:off x="2709875" y="685800"/>
            <a:ext cx="108378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fbf80a96f2_0_1:notes"/>
          <p:cNvSpPr txBox="1">
            <a:spLocks noGrp="1"/>
          </p:cNvSpPr>
          <p:nvPr>
            <p:ph type="body" idx="1"/>
          </p:nvPr>
        </p:nvSpPr>
        <p:spPr>
          <a:xfrm>
            <a:off x="1625600" y="4343400"/>
            <a:ext cx="130047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Sarah</a:t>
            </a:r>
            <a:endParaRPr/>
          </a:p>
        </p:txBody>
      </p:sp>
      <p:sp>
        <p:nvSpPr>
          <p:cNvPr id="64" name="Google Shape;64;gfbf80a96f2_0_1:notes"/>
          <p:cNvSpPr>
            <a:spLocks noGrp="1" noRot="1" noChangeAspect="1"/>
          </p:cNvSpPr>
          <p:nvPr>
            <p:ph type="sldImg" idx="2"/>
          </p:nvPr>
        </p:nvSpPr>
        <p:spPr>
          <a:xfrm>
            <a:off x="2709875" y="685800"/>
            <a:ext cx="108378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p3:notes"/>
          <p:cNvSpPr txBox="1">
            <a:spLocks noGrp="1"/>
          </p:cNvSpPr>
          <p:nvPr>
            <p:ph type="body" idx="1"/>
          </p:nvPr>
        </p:nvSpPr>
        <p:spPr>
          <a:xfrm>
            <a:off x="1625600" y="4343400"/>
            <a:ext cx="130048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Fateh</a:t>
            </a:r>
            <a:endParaRPr/>
          </a:p>
        </p:txBody>
      </p:sp>
      <p:sp>
        <p:nvSpPr>
          <p:cNvPr id="71" name="Google Shape;71;p3:notes"/>
          <p:cNvSpPr>
            <a:spLocks noGrp="1" noRot="1" noChangeAspect="1"/>
          </p:cNvSpPr>
          <p:nvPr>
            <p:ph type="sldImg" idx="2"/>
          </p:nvPr>
        </p:nvSpPr>
        <p:spPr>
          <a:xfrm>
            <a:off x="2709875" y="685800"/>
            <a:ext cx="108378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fc89feb394_0_5:notes"/>
          <p:cNvSpPr txBox="1">
            <a:spLocks noGrp="1"/>
          </p:cNvSpPr>
          <p:nvPr>
            <p:ph type="body" idx="1"/>
          </p:nvPr>
        </p:nvSpPr>
        <p:spPr>
          <a:xfrm>
            <a:off x="1625600" y="4343400"/>
            <a:ext cx="130047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Sarah</a:t>
            </a:r>
            <a:endParaRPr/>
          </a:p>
        </p:txBody>
      </p:sp>
      <p:sp>
        <p:nvSpPr>
          <p:cNvPr id="78" name="Google Shape;78;gfc89feb394_0_5:notes"/>
          <p:cNvSpPr>
            <a:spLocks noGrp="1" noRot="1" noChangeAspect="1"/>
          </p:cNvSpPr>
          <p:nvPr>
            <p:ph type="sldImg" idx="2"/>
          </p:nvPr>
        </p:nvSpPr>
        <p:spPr>
          <a:xfrm>
            <a:off x="2709875" y="685800"/>
            <a:ext cx="108378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fbf80a96f2_0_9:notes"/>
          <p:cNvSpPr txBox="1">
            <a:spLocks noGrp="1"/>
          </p:cNvSpPr>
          <p:nvPr>
            <p:ph type="body" idx="1"/>
          </p:nvPr>
        </p:nvSpPr>
        <p:spPr>
          <a:xfrm>
            <a:off x="1625600" y="4343400"/>
            <a:ext cx="130047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Fateh</a:t>
            </a:r>
            <a:endParaRPr/>
          </a:p>
        </p:txBody>
      </p:sp>
      <p:sp>
        <p:nvSpPr>
          <p:cNvPr id="87" name="Google Shape;87;gfbf80a96f2_0_9:notes"/>
          <p:cNvSpPr>
            <a:spLocks noGrp="1" noRot="1" noChangeAspect="1"/>
          </p:cNvSpPr>
          <p:nvPr>
            <p:ph type="sldImg" idx="2"/>
          </p:nvPr>
        </p:nvSpPr>
        <p:spPr>
          <a:xfrm>
            <a:off x="2709875" y="685800"/>
            <a:ext cx="108378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fbf80a96f2_0_14:notes"/>
          <p:cNvSpPr txBox="1">
            <a:spLocks noGrp="1"/>
          </p:cNvSpPr>
          <p:nvPr>
            <p:ph type="body" idx="1"/>
          </p:nvPr>
        </p:nvSpPr>
        <p:spPr>
          <a:xfrm>
            <a:off x="1625600" y="4343400"/>
            <a:ext cx="130047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Fateh</a:t>
            </a:r>
            <a:endParaRPr/>
          </a:p>
        </p:txBody>
      </p:sp>
      <p:sp>
        <p:nvSpPr>
          <p:cNvPr id="93" name="Google Shape;93;gfbf80a96f2_0_14:notes"/>
          <p:cNvSpPr>
            <a:spLocks noGrp="1" noRot="1" noChangeAspect="1"/>
          </p:cNvSpPr>
          <p:nvPr>
            <p:ph type="sldImg" idx="2"/>
          </p:nvPr>
        </p:nvSpPr>
        <p:spPr>
          <a:xfrm>
            <a:off x="2709875" y="685800"/>
            <a:ext cx="108378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1037ca593b3_3_6:notes"/>
          <p:cNvSpPr>
            <a:spLocks noGrp="1" noRot="1" noChangeAspect="1"/>
          </p:cNvSpPr>
          <p:nvPr>
            <p:ph type="sldImg" idx="2"/>
          </p:nvPr>
        </p:nvSpPr>
        <p:spPr>
          <a:xfrm>
            <a:off x="2709875" y="685800"/>
            <a:ext cx="108378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1037ca593b3_3_6:notes"/>
          <p:cNvSpPr txBox="1">
            <a:spLocks noGrp="1"/>
          </p:cNvSpPr>
          <p:nvPr>
            <p:ph type="body" idx="1"/>
          </p:nvPr>
        </p:nvSpPr>
        <p:spPr>
          <a:xfrm>
            <a:off x="1625600" y="4343400"/>
            <a:ext cx="130047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obj">
  <p:cSld name="OBJECT">
    <p:spTree>
      <p:nvGrpSpPr>
        <p:cNvPr id="1" name="Shape 6"/>
        <p:cNvGrpSpPr/>
        <p:nvPr/>
      </p:nvGrpSpPr>
      <p:grpSpPr>
        <a:xfrm>
          <a:off x="0" y="0"/>
          <a:ext cx="0" cy="0"/>
          <a:chOff x="0" y="0"/>
          <a:chExt cx="0" cy="0"/>
        </a:xfrm>
      </p:grpSpPr>
      <p:pic>
        <p:nvPicPr>
          <p:cNvPr id="7" name="Google Shape;7;p2"/>
          <p:cNvPicPr preferRelativeResize="0"/>
          <p:nvPr/>
        </p:nvPicPr>
        <p:blipFill rotWithShape="1">
          <a:blip r:embed="rId2">
            <a:alphaModFix/>
          </a:blip>
          <a:srcRect/>
          <a:stretch/>
        </p:blipFill>
        <p:spPr>
          <a:xfrm>
            <a:off x="16203" y="0"/>
            <a:ext cx="16243300" cy="7620000"/>
          </a:xfrm>
          <a:prstGeom prst="rect">
            <a:avLst/>
          </a:prstGeom>
          <a:noFill/>
          <a:ln>
            <a:noFill/>
          </a:ln>
        </p:spPr>
      </p:pic>
      <p:sp>
        <p:nvSpPr>
          <p:cNvPr id="8" name="Google Shape;8;p2"/>
          <p:cNvSpPr txBox="1">
            <a:spLocks noGrp="1"/>
          </p:cNvSpPr>
          <p:nvPr>
            <p:ph type="subTitle" idx="1"/>
          </p:nvPr>
        </p:nvSpPr>
        <p:spPr>
          <a:xfrm>
            <a:off x="1927192" y="8077200"/>
            <a:ext cx="7959883" cy="677108"/>
          </a:xfrm>
          <a:prstGeom prst="rect">
            <a:avLst/>
          </a:prstGeom>
          <a:noFill/>
          <a:ln>
            <a:noFill/>
          </a:ln>
        </p:spPr>
        <p:txBody>
          <a:bodyPr spcFirstLastPara="1" wrap="square" lIns="0" tIns="0" rIns="0" bIns="0" anchor="t" anchorCtr="0">
            <a:noAutofit/>
          </a:bodyPr>
          <a:lstStyle>
            <a:lvl1pPr marR="0" lvl="0" algn="l" rtl="0">
              <a:spcBef>
                <a:spcPts val="0"/>
              </a:spcBef>
              <a:spcAft>
                <a:spcPts val="0"/>
              </a:spcAft>
              <a:buSzPts val="1400"/>
              <a:buNone/>
              <a:defRPr sz="4400" b="0" i="0" u="none" strike="noStrike" cap="none">
                <a:latin typeface="Calibri"/>
                <a:ea typeface="Calibri"/>
                <a:cs typeface="Calibri"/>
                <a:sym typeface="Calibri"/>
              </a:defRPr>
            </a:lvl1pPr>
            <a:lvl2pPr marR="0" lvl="1" algn="l" rtl="0">
              <a:spcBef>
                <a:spcPts val="0"/>
              </a:spcBef>
              <a:spcAft>
                <a:spcPts val="0"/>
              </a:spcAft>
              <a:buSzPts val="1400"/>
              <a:buNone/>
              <a:defRPr sz="1800" b="0" i="0" u="none" strike="noStrike" cap="none">
                <a:latin typeface="Calibri"/>
                <a:ea typeface="Calibri"/>
                <a:cs typeface="Calibri"/>
                <a:sym typeface="Calibri"/>
              </a:defRPr>
            </a:lvl2pPr>
            <a:lvl3pPr marR="0" lvl="2" algn="l" rtl="0">
              <a:spcBef>
                <a:spcPts val="0"/>
              </a:spcBef>
              <a:spcAft>
                <a:spcPts val="0"/>
              </a:spcAft>
              <a:buSzPts val="1400"/>
              <a:buNone/>
              <a:defRPr sz="1800" b="0" i="0" u="none" strike="noStrike" cap="none">
                <a:latin typeface="Calibri"/>
                <a:ea typeface="Calibri"/>
                <a:cs typeface="Calibri"/>
                <a:sym typeface="Calibri"/>
              </a:defRPr>
            </a:lvl3pPr>
            <a:lvl4pPr marR="0" lvl="3" algn="l" rtl="0">
              <a:spcBef>
                <a:spcPts val="0"/>
              </a:spcBef>
              <a:spcAft>
                <a:spcPts val="0"/>
              </a:spcAft>
              <a:buSzPts val="1400"/>
              <a:buNone/>
              <a:defRPr sz="1800" b="0" i="0" u="none" strike="noStrike" cap="none">
                <a:latin typeface="Calibri"/>
                <a:ea typeface="Calibri"/>
                <a:cs typeface="Calibri"/>
                <a:sym typeface="Calibri"/>
              </a:defRPr>
            </a:lvl4pPr>
            <a:lvl5pPr marR="0" lvl="4" algn="l" rtl="0">
              <a:spcBef>
                <a:spcPts val="0"/>
              </a:spcBef>
              <a:spcAft>
                <a:spcPts val="0"/>
              </a:spcAft>
              <a:buSzPts val="1400"/>
              <a:buNone/>
              <a:defRPr sz="1800" b="0" i="0" u="none" strike="noStrike" cap="none">
                <a:latin typeface="Calibri"/>
                <a:ea typeface="Calibri"/>
                <a:cs typeface="Calibri"/>
                <a:sym typeface="Calibri"/>
              </a:defRPr>
            </a:lvl5pPr>
            <a:lvl6pPr marR="0" lvl="5" algn="l" rtl="0">
              <a:spcBef>
                <a:spcPts val="0"/>
              </a:spcBef>
              <a:spcAft>
                <a:spcPts val="0"/>
              </a:spcAft>
              <a:buSzPts val="1400"/>
              <a:buNone/>
              <a:defRPr sz="1800" b="0" i="0" u="none" strike="noStrike" cap="none">
                <a:latin typeface="Calibri"/>
                <a:ea typeface="Calibri"/>
                <a:cs typeface="Calibri"/>
                <a:sym typeface="Calibri"/>
              </a:defRPr>
            </a:lvl6pPr>
            <a:lvl7pPr marR="0" lvl="6" algn="l" rtl="0">
              <a:spcBef>
                <a:spcPts val="0"/>
              </a:spcBef>
              <a:spcAft>
                <a:spcPts val="0"/>
              </a:spcAft>
              <a:buSzPts val="1400"/>
              <a:buNone/>
              <a:defRPr sz="1800" b="0" i="0" u="none" strike="noStrike" cap="none">
                <a:latin typeface="Calibri"/>
                <a:ea typeface="Calibri"/>
                <a:cs typeface="Calibri"/>
                <a:sym typeface="Calibri"/>
              </a:defRPr>
            </a:lvl7pPr>
            <a:lvl8pPr marR="0" lvl="7" algn="l" rtl="0">
              <a:spcBef>
                <a:spcPts val="0"/>
              </a:spcBef>
              <a:spcAft>
                <a:spcPts val="0"/>
              </a:spcAft>
              <a:buSzPts val="1400"/>
              <a:buNone/>
              <a:defRPr sz="1800" b="0" i="0" u="none" strike="noStrike" cap="none">
                <a:latin typeface="Calibri"/>
                <a:ea typeface="Calibri"/>
                <a:cs typeface="Calibri"/>
                <a:sym typeface="Calibri"/>
              </a:defRPr>
            </a:lvl8pPr>
            <a:lvl9pPr marR="0" lvl="8" algn="l" rtl="0">
              <a:spcBef>
                <a:spcPts val="0"/>
              </a:spcBef>
              <a:spcAft>
                <a:spcPts val="0"/>
              </a:spcAft>
              <a:buSzPts val="1400"/>
              <a:buNone/>
              <a:defRPr sz="1800" b="0" i="0" u="none" strike="noStrike" cap="none">
                <a:latin typeface="Calibri"/>
                <a:ea typeface="Calibri"/>
                <a:cs typeface="Calibri"/>
                <a:sym typeface="Calibri"/>
              </a:defRPr>
            </a:lvl9pPr>
          </a:lstStyle>
          <a:p>
            <a:endParaRPr/>
          </a:p>
        </p:txBody>
      </p:sp>
      <p:sp>
        <p:nvSpPr>
          <p:cNvPr id="9" name="Google Shape;9;p2"/>
          <p:cNvSpPr/>
          <p:nvPr/>
        </p:nvSpPr>
        <p:spPr>
          <a:xfrm>
            <a:off x="10718800" y="1638300"/>
            <a:ext cx="0" cy="4572000"/>
          </a:xfrm>
          <a:custGeom>
            <a:avLst/>
            <a:gdLst/>
            <a:ahLst/>
            <a:cxnLst/>
            <a:rect l="l" t="t" r="r" b="b"/>
            <a:pathLst>
              <a:path w="120000" h="4572000" extrusionOk="0">
                <a:moveTo>
                  <a:pt x="0" y="0"/>
                </a:moveTo>
                <a:lnTo>
                  <a:pt x="0" y="4572000"/>
                </a:lnTo>
              </a:path>
            </a:pathLst>
          </a:custGeom>
          <a:noFill/>
          <a:ln w="25400"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 name="Google Shape;10;p2"/>
          <p:cNvSpPr/>
          <p:nvPr/>
        </p:nvSpPr>
        <p:spPr>
          <a:xfrm>
            <a:off x="0" y="8343900"/>
            <a:ext cx="1525270" cy="203200"/>
          </a:xfrm>
          <a:custGeom>
            <a:avLst/>
            <a:gdLst/>
            <a:ahLst/>
            <a:cxnLst/>
            <a:rect l="l" t="t" r="r" b="b"/>
            <a:pathLst>
              <a:path w="1525270" h="203200" extrusionOk="0">
                <a:moveTo>
                  <a:pt x="0" y="203200"/>
                </a:moveTo>
                <a:lnTo>
                  <a:pt x="1525015" y="203200"/>
                </a:lnTo>
                <a:lnTo>
                  <a:pt x="1525015" y="0"/>
                </a:lnTo>
                <a:lnTo>
                  <a:pt x="0" y="0"/>
                </a:lnTo>
                <a:lnTo>
                  <a:pt x="0" y="203200"/>
                </a:lnTo>
                <a:close/>
              </a:path>
            </a:pathLst>
          </a:custGeom>
          <a:solidFill>
            <a:srgbClr val="D1D3D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11" name="Google Shape;11;p2"/>
          <p:cNvPicPr preferRelativeResize="0"/>
          <p:nvPr/>
        </p:nvPicPr>
        <p:blipFill rotWithShape="1">
          <a:blip r:embed="rId3">
            <a:alphaModFix/>
          </a:blip>
          <a:srcRect/>
          <a:stretch/>
        </p:blipFill>
        <p:spPr>
          <a:xfrm>
            <a:off x="11455400" y="2160541"/>
            <a:ext cx="3911600" cy="3416300"/>
          </a:xfrm>
          <a:prstGeom prst="rect">
            <a:avLst/>
          </a:prstGeom>
          <a:noFill/>
          <a:ln>
            <a:noFill/>
          </a:ln>
        </p:spPr>
      </p:pic>
      <p:sp>
        <p:nvSpPr>
          <p:cNvPr id="12" name="Google Shape;12;p2"/>
          <p:cNvSpPr txBox="1">
            <a:spLocks noGrp="1"/>
          </p:cNvSpPr>
          <p:nvPr>
            <p:ph type="ctrTitle"/>
          </p:nvPr>
        </p:nvSpPr>
        <p:spPr>
          <a:xfrm>
            <a:off x="1060575" y="1560367"/>
            <a:ext cx="8890000" cy="2308324"/>
          </a:xfrm>
          <a:prstGeom prst="rect">
            <a:avLst/>
          </a:prstGeom>
          <a:noFill/>
          <a:ln>
            <a:noFill/>
          </a:ln>
        </p:spPr>
        <p:txBody>
          <a:bodyPr spcFirstLastPara="1" wrap="square" lIns="0" tIns="0" rIns="0" bIns="0" anchor="t" anchorCtr="0">
            <a:noAutofit/>
          </a:bodyPr>
          <a:lstStyle>
            <a:lvl1pPr marR="0" lvl="0" algn="l" rtl="0">
              <a:lnSpc>
                <a:spcPct val="100000"/>
              </a:lnSpc>
              <a:spcBef>
                <a:spcPts val="0"/>
              </a:spcBef>
              <a:spcAft>
                <a:spcPts val="0"/>
              </a:spcAft>
              <a:buSzPts val="1400"/>
              <a:buNone/>
              <a:defRPr sz="15000" b="1" i="1" u="none" strike="noStrike" cap="none">
                <a:solidFill>
                  <a:schemeClr val="lt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pic>
        <p:nvPicPr>
          <p:cNvPr id="13" name="Google Shape;13;p2"/>
          <p:cNvPicPr preferRelativeResize="0"/>
          <p:nvPr/>
        </p:nvPicPr>
        <p:blipFill rotWithShape="1">
          <a:blip r:embed="rId4">
            <a:alphaModFix/>
          </a:blip>
          <a:srcRect/>
          <a:stretch/>
        </p:blipFill>
        <p:spPr>
          <a:xfrm>
            <a:off x="11176000" y="8247879"/>
            <a:ext cx="4724400" cy="3937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Title and Content - Glory">
  <p:cSld name="Title and Content - Glory">
    <p:bg>
      <p:bgPr>
        <a:solidFill>
          <a:schemeClr val="lt1"/>
        </a:solidFill>
        <a:effectLst/>
      </p:bgPr>
    </p:bg>
    <p:spTree>
      <p:nvGrpSpPr>
        <p:cNvPr id="1" name="Shape 14"/>
        <p:cNvGrpSpPr/>
        <p:nvPr/>
      </p:nvGrpSpPr>
      <p:grpSpPr>
        <a:xfrm>
          <a:off x="0" y="0"/>
          <a:ext cx="0" cy="0"/>
          <a:chOff x="0" y="0"/>
          <a:chExt cx="0" cy="0"/>
        </a:xfrm>
      </p:grpSpPr>
      <p:pic>
        <p:nvPicPr>
          <p:cNvPr id="15" name="Google Shape;15;p3"/>
          <p:cNvPicPr preferRelativeResize="0"/>
          <p:nvPr/>
        </p:nvPicPr>
        <p:blipFill rotWithShape="1">
          <a:blip r:embed="rId2">
            <a:alphaModFix/>
          </a:blip>
          <a:srcRect/>
          <a:stretch/>
        </p:blipFill>
        <p:spPr>
          <a:xfrm>
            <a:off x="16535" y="0"/>
            <a:ext cx="15430500" cy="9144000"/>
          </a:xfrm>
          <a:prstGeom prst="rect">
            <a:avLst/>
          </a:prstGeom>
          <a:noFill/>
          <a:ln>
            <a:noFill/>
          </a:ln>
        </p:spPr>
      </p:pic>
      <p:sp>
        <p:nvSpPr>
          <p:cNvPr id="16" name="Google Shape;16;p3"/>
          <p:cNvSpPr txBox="1">
            <a:spLocks noGrp="1"/>
          </p:cNvSpPr>
          <p:nvPr>
            <p:ph type="title"/>
          </p:nvPr>
        </p:nvSpPr>
        <p:spPr>
          <a:xfrm>
            <a:off x="3098800" y="609600"/>
            <a:ext cx="11049000" cy="485139"/>
          </a:xfrm>
          <a:prstGeom prst="rect">
            <a:avLst/>
          </a:prstGeom>
          <a:noFill/>
          <a:ln>
            <a:noFill/>
          </a:ln>
        </p:spPr>
        <p:txBody>
          <a:bodyPr spcFirstLastPara="1" wrap="square" lIns="0" tIns="0" rIns="0" bIns="0" anchor="t" anchorCtr="0">
            <a:noAutofit/>
          </a:bodyPr>
          <a:lstStyle>
            <a:lvl1pPr marR="0" lvl="0" algn="r" rtl="0">
              <a:spcBef>
                <a:spcPts val="0"/>
              </a:spcBef>
              <a:spcAft>
                <a:spcPts val="0"/>
              </a:spcAft>
              <a:buSzPts val="1400"/>
              <a:buNone/>
              <a:defRPr sz="32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7" name="Google Shape;17;p3"/>
          <p:cNvSpPr txBox="1">
            <a:spLocks noGrp="1"/>
          </p:cNvSpPr>
          <p:nvPr>
            <p:ph type="body" idx="1"/>
          </p:nvPr>
        </p:nvSpPr>
        <p:spPr>
          <a:xfrm>
            <a:off x="3556000" y="1371601"/>
            <a:ext cx="11836400" cy="6244542"/>
          </a:xfrm>
          <a:prstGeom prst="rect">
            <a:avLst/>
          </a:prstGeom>
          <a:noFill/>
          <a:ln>
            <a:noFill/>
          </a:ln>
        </p:spPr>
        <p:txBody>
          <a:bodyPr spcFirstLastPara="1" wrap="square" lIns="0" tIns="0" rIns="0" bIns="0" anchor="ctr" anchorCtr="0">
            <a:noAutofit/>
          </a:bodyPr>
          <a:lstStyle>
            <a:lvl1pPr marL="457200" marR="0" lvl="0" indent="-228600" algn="l" rtl="0">
              <a:spcBef>
                <a:spcPts val="0"/>
              </a:spcBef>
              <a:spcAft>
                <a:spcPts val="0"/>
              </a:spcAft>
              <a:buSzPts val="1400"/>
              <a:buNone/>
              <a:defRPr sz="4800" b="1" i="0" u="none" strike="noStrike" cap="none">
                <a:solidFill>
                  <a:srgbClr val="D00000"/>
                </a:solidFill>
                <a:latin typeface="Calibri"/>
                <a:ea typeface="Calibri"/>
                <a:cs typeface="Calibri"/>
                <a:sym typeface="Calibri"/>
              </a:defRPr>
            </a:lvl1pPr>
            <a:lvl2pPr marL="914400" marR="0" lvl="1" indent="-228600" algn="l" rtl="0">
              <a:spcBef>
                <a:spcPts val="0"/>
              </a:spcBef>
              <a:spcAft>
                <a:spcPts val="0"/>
              </a:spcAft>
              <a:buSzPts val="1400"/>
              <a:buNone/>
              <a:defRPr sz="1800" b="0" i="0" u="none" strike="noStrike" cap="none">
                <a:latin typeface="Calibri"/>
                <a:ea typeface="Calibri"/>
                <a:cs typeface="Calibri"/>
                <a:sym typeface="Calibri"/>
              </a:defRPr>
            </a:lvl2pPr>
            <a:lvl3pPr marL="1371600" marR="0" lvl="2" indent="-228600" algn="l" rtl="0">
              <a:spcBef>
                <a:spcPts val="0"/>
              </a:spcBef>
              <a:spcAft>
                <a:spcPts val="0"/>
              </a:spcAft>
              <a:buSzPts val="1400"/>
              <a:buNone/>
              <a:defRPr sz="1800" b="0" i="0" u="none" strike="noStrike" cap="none">
                <a:latin typeface="Calibri"/>
                <a:ea typeface="Calibri"/>
                <a:cs typeface="Calibri"/>
                <a:sym typeface="Calibri"/>
              </a:defRPr>
            </a:lvl3pPr>
            <a:lvl4pPr marL="1828800" marR="0" lvl="3" indent="-228600" algn="l" rtl="0">
              <a:spcBef>
                <a:spcPts val="0"/>
              </a:spcBef>
              <a:spcAft>
                <a:spcPts val="0"/>
              </a:spcAft>
              <a:buSzPts val="1400"/>
              <a:buNone/>
              <a:defRPr sz="1800" b="0" i="0" u="none" strike="noStrike" cap="none">
                <a:latin typeface="Calibri"/>
                <a:ea typeface="Calibri"/>
                <a:cs typeface="Calibri"/>
                <a:sym typeface="Calibri"/>
              </a:defRPr>
            </a:lvl4pPr>
            <a:lvl5pPr marL="2286000" marR="0" lvl="4" indent="-228600" algn="l" rtl="0">
              <a:spcBef>
                <a:spcPts val="0"/>
              </a:spcBef>
              <a:spcAft>
                <a:spcPts val="0"/>
              </a:spcAft>
              <a:buSzPts val="1400"/>
              <a:buNone/>
              <a:defRPr sz="1800" b="0" i="0" u="none" strike="noStrike" cap="none">
                <a:latin typeface="Calibri"/>
                <a:ea typeface="Calibri"/>
                <a:cs typeface="Calibri"/>
                <a:sym typeface="Calibri"/>
              </a:defRPr>
            </a:lvl5pPr>
            <a:lvl6pPr marL="2743200" marR="0" lvl="5" indent="-228600" algn="l" rtl="0">
              <a:spcBef>
                <a:spcPts val="0"/>
              </a:spcBef>
              <a:spcAft>
                <a:spcPts val="0"/>
              </a:spcAft>
              <a:buSzPts val="1400"/>
              <a:buNone/>
              <a:defRPr sz="1800" b="0" i="0" u="none" strike="noStrike" cap="none">
                <a:latin typeface="Calibri"/>
                <a:ea typeface="Calibri"/>
                <a:cs typeface="Calibri"/>
                <a:sym typeface="Calibri"/>
              </a:defRPr>
            </a:lvl6pPr>
            <a:lvl7pPr marL="3200400" marR="0" lvl="6" indent="-228600" algn="l" rtl="0">
              <a:spcBef>
                <a:spcPts val="0"/>
              </a:spcBef>
              <a:spcAft>
                <a:spcPts val="0"/>
              </a:spcAft>
              <a:buSzPts val="1400"/>
              <a:buNone/>
              <a:defRPr sz="1800" b="0" i="0" u="none" strike="noStrike" cap="none">
                <a:latin typeface="Calibri"/>
                <a:ea typeface="Calibri"/>
                <a:cs typeface="Calibri"/>
                <a:sym typeface="Calibri"/>
              </a:defRPr>
            </a:lvl7pPr>
            <a:lvl8pPr marL="3657600" marR="0" lvl="7" indent="-228600" algn="l" rtl="0">
              <a:spcBef>
                <a:spcPts val="0"/>
              </a:spcBef>
              <a:spcAft>
                <a:spcPts val="0"/>
              </a:spcAft>
              <a:buSzPts val="1400"/>
              <a:buNone/>
              <a:defRPr sz="1800" b="0" i="0" u="none" strike="noStrike" cap="none">
                <a:latin typeface="Calibri"/>
                <a:ea typeface="Calibri"/>
                <a:cs typeface="Calibri"/>
                <a:sym typeface="Calibri"/>
              </a:defRPr>
            </a:lvl8pPr>
            <a:lvl9pPr marL="4114800" marR="0" lvl="8" indent="-228600" algn="l" rtl="0">
              <a:spcBef>
                <a:spcPts val="0"/>
              </a:spcBef>
              <a:spcAft>
                <a:spcPts val="0"/>
              </a:spcAft>
              <a:buSzPts val="1400"/>
              <a:buNone/>
              <a:defRPr sz="1800" b="0" i="0" u="none" strike="noStrike" cap="none">
                <a:latin typeface="Calibri"/>
                <a:ea typeface="Calibri"/>
                <a:cs typeface="Calibri"/>
                <a:sym typeface="Calibri"/>
              </a:defRPr>
            </a:lvl9pPr>
          </a:lstStyle>
          <a:p>
            <a:endParaRPr/>
          </a:p>
        </p:txBody>
      </p:sp>
      <p:pic>
        <p:nvPicPr>
          <p:cNvPr id="18" name="Google Shape;18;p3"/>
          <p:cNvPicPr preferRelativeResize="0"/>
          <p:nvPr/>
        </p:nvPicPr>
        <p:blipFill rotWithShape="1">
          <a:blip r:embed="rId3">
            <a:alphaModFix/>
          </a:blip>
          <a:srcRect/>
          <a:stretch/>
        </p:blipFill>
        <p:spPr>
          <a:xfrm>
            <a:off x="379461" y="4019113"/>
            <a:ext cx="1271539" cy="1110770"/>
          </a:xfrm>
          <a:prstGeom prst="rect">
            <a:avLst/>
          </a:prstGeom>
          <a:noFill/>
          <a:ln>
            <a:noFill/>
          </a:ln>
        </p:spPr>
      </p:pic>
      <p:sp>
        <p:nvSpPr>
          <p:cNvPr id="19" name="Google Shape;19;p3"/>
          <p:cNvSpPr/>
          <p:nvPr/>
        </p:nvSpPr>
        <p:spPr>
          <a:xfrm>
            <a:off x="14528800" y="750568"/>
            <a:ext cx="1727200" cy="240031"/>
          </a:xfrm>
          <a:custGeom>
            <a:avLst/>
            <a:gdLst/>
            <a:ahLst/>
            <a:cxnLst/>
            <a:rect l="l" t="t" r="r" b="b"/>
            <a:pathLst>
              <a:path w="6096000" h="203200" extrusionOk="0">
                <a:moveTo>
                  <a:pt x="0" y="203200"/>
                </a:moveTo>
                <a:lnTo>
                  <a:pt x="6096000" y="203200"/>
                </a:lnTo>
                <a:lnTo>
                  <a:pt x="6096000" y="0"/>
                </a:lnTo>
                <a:lnTo>
                  <a:pt x="0" y="0"/>
                </a:lnTo>
                <a:lnTo>
                  <a:pt x="0" y="203200"/>
                </a:lnTo>
                <a:close/>
              </a:path>
            </a:pathLst>
          </a:custGeom>
          <a:solidFill>
            <a:srgbClr val="D1D3D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Title and Content - Grit">
  <p:cSld name="Title and Content - Grit">
    <p:bg>
      <p:bgPr>
        <a:solidFill>
          <a:schemeClr val="lt1"/>
        </a:solidFill>
        <a:effectLst/>
      </p:bgPr>
    </p:bg>
    <p:spTree>
      <p:nvGrpSpPr>
        <p:cNvPr id="1" name="Shape 20"/>
        <p:cNvGrpSpPr/>
        <p:nvPr/>
      </p:nvGrpSpPr>
      <p:grpSpPr>
        <a:xfrm>
          <a:off x="0" y="0"/>
          <a:ext cx="0" cy="0"/>
          <a:chOff x="0" y="0"/>
          <a:chExt cx="0" cy="0"/>
        </a:xfrm>
      </p:grpSpPr>
      <p:pic>
        <p:nvPicPr>
          <p:cNvPr id="21" name="Google Shape;21;p4"/>
          <p:cNvPicPr preferRelativeResize="0"/>
          <p:nvPr/>
        </p:nvPicPr>
        <p:blipFill rotWithShape="1">
          <a:blip r:embed="rId2">
            <a:alphaModFix/>
          </a:blip>
          <a:srcRect/>
          <a:stretch/>
        </p:blipFill>
        <p:spPr>
          <a:xfrm>
            <a:off x="0" y="0"/>
            <a:ext cx="2006600" cy="9144000"/>
          </a:xfrm>
          <a:prstGeom prst="rect">
            <a:avLst/>
          </a:prstGeom>
          <a:noFill/>
          <a:ln>
            <a:noFill/>
          </a:ln>
        </p:spPr>
      </p:pic>
      <p:sp>
        <p:nvSpPr>
          <p:cNvPr id="22" name="Google Shape;22;p4"/>
          <p:cNvSpPr txBox="1">
            <a:spLocks noGrp="1"/>
          </p:cNvSpPr>
          <p:nvPr>
            <p:ph type="title"/>
          </p:nvPr>
        </p:nvSpPr>
        <p:spPr>
          <a:xfrm>
            <a:off x="2184400" y="609600"/>
            <a:ext cx="11963400" cy="485139"/>
          </a:xfrm>
          <a:prstGeom prst="rect">
            <a:avLst/>
          </a:prstGeom>
          <a:noFill/>
          <a:ln>
            <a:noFill/>
          </a:ln>
        </p:spPr>
        <p:txBody>
          <a:bodyPr spcFirstLastPara="1" wrap="square" lIns="0" tIns="0" rIns="0" bIns="0" anchor="t" anchorCtr="0">
            <a:noAutofit/>
          </a:bodyPr>
          <a:lstStyle>
            <a:lvl1pPr marR="0" lvl="0" algn="r" rtl="0">
              <a:spcBef>
                <a:spcPts val="0"/>
              </a:spcBef>
              <a:spcAft>
                <a:spcPts val="0"/>
              </a:spcAft>
              <a:buSzPts val="1400"/>
              <a:buNone/>
              <a:defRPr sz="32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3" name="Google Shape;23;p4"/>
          <p:cNvSpPr txBox="1">
            <a:spLocks noGrp="1"/>
          </p:cNvSpPr>
          <p:nvPr>
            <p:ph type="body" idx="1"/>
          </p:nvPr>
        </p:nvSpPr>
        <p:spPr>
          <a:xfrm>
            <a:off x="3556000" y="1371599"/>
            <a:ext cx="11836400" cy="6244543"/>
          </a:xfrm>
          <a:prstGeom prst="rect">
            <a:avLst/>
          </a:prstGeom>
          <a:noFill/>
          <a:ln>
            <a:noFill/>
          </a:ln>
        </p:spPr>
        <p:txBody>
          <a:bodyPr spcFirstLastPara="1" wrap="square" lIns="0" tIns="0" rIns="0" bIns="0" anchor="ctr" anchorCtr="0">
            <a:noAutofit/>
          </a:bodyPr>
          <a:lstStyle>
            <a:lvl1pPr marL="457200" marR="0" lvl="0" indent="-228600" algn="l" rtl="0">
              <a:spcBef>
                <a:spcPts val="0"/>
              </a:spcBef>
              <a:spcAft>
                <a:spcPts val="0"/>
              </a:spcAft>
              <a:buSzPts val="1400"/>
              <a:buNone/>
              <a:defRPr sz="4800" b="1" i="0" u="none" strike="noStrike" cap="none">
                <a:solidFill>
                  <a:srgbClr val="D00000"/>
                </a:solidFill>
                <a:latin typeface="Calibri"/>
                <a:ea typeface="Calibri"/>
                <a:cs typeface="Calibri"/>
                <a:sym typeface="Calibri"/>
              </a:defRPr>
            </a:lvl1pPr>
            <a:lvl2pPr marL="914400" marR="0" lvl="1" indent="-228600" algn="l" rtl="0">
              <a:spcBef>
                <a:spcPts val="0"/>
              </a:spcBef>
              <a:spcAft>
                <a:spcPts val="0"/>
              </a:spcAft>
              <a:buSzPts val="1400"/>
              <a:buNone/>
              <a:defRPr sz="1800" b="0" i="0" u="none" strike="noStrike" cap="none">
                <a:latin typeface="Calibri"/>
                <a:ea typeface="Calibri"/>
                <a:cs typeface="Calibri"/>
                <a:sym typeface="Calibri"/>
              </a:defRPr>
            </a:lvl2pPr>
            <a:lvl3pPr marL="1371600" marR="0" lvl="2" indent="-228600" algn="l" rtl="0">
              <a:spcBef>
                <a:spcPts val="0"/>
              </a:spcBef>
              <a:spcAft>
                <a:spcPts val="0"/>
              </a:spcAft>
              <a:buSzPts val="1400"/>
              <a:buNone/>
              <a:defRPr sz="1800" b="0" i="0" u="none" strike="noStrike" cap="none">
                <a:latin typeface="Calibri"/>
                <a:ea typeface="Calibri"/>
                <a:cs typeface="Calibri"/>
                <a:sym typeface="Calibri"/>
              </a:defRPr>
            </a:lvl3pPr>
            <a:lvl4pPr marL="1828800" marR="0" lvl="3" indent="-228600" algn="l" rtl="0">
              <a:spcBef>
                <a:spcPts val="0"/>
              </a:spcBef>
              <a:spcAft>
                <a:spcPts val="0"/>
              </a:spcAft>
              <a:buSzPts val="1400"/>
              <a:buNone/>
              <a:defRPr sz="1800" b="0" i="0" u="none" strike="noStrike" cap="none">
                <a:latin typeface="Calibri"/>
                <a:ea typeface="Calibri"/>
                <a:cs typeface="Calibri"/>
                <a:sym typeface="Calibri"/>
              </a:defRPr>
            </a:lvl4pPr>
            <a:lvl5pPr marL="2286000" marR="0" lvl="4" indent="-228600" algn="l" rtl="0">
              <a:spcBef>
                <a:spcPts val="0"/>
              </a:spcBef>
              <a:spcAft>
                <a:spcPts val="0"/>
              </a:spcAft>
              <a:buSzPts val="1400"/>
              <a:buNone/>
              <a:defRPr sz="1800" b="0" i="0" u="none" strike="noStrike" cap="none">
                <a:latin typeface="Calibri"/>
                <a:ea typeface="Calibri"/>
                <a:cs typeface="Calibri"/>
                <a:sym typeface="Calibri"/>
              </a:defRPr>
            </a:lvl5pPr>
            <a:lvl6pPr marL="2743200" marR="0" lvl="5" indent="-228600" algn="l" rtl="0">
              <a:spcBef>
                <a:spcPts val="0"/>
              </a:spcBef>
              <a:spcAft>
                <a:spcPts val="0"/>
              </a:spcAft>
              <a:buSzPts val="1400"/>
              <a:buNone/>
              <a:defRPr sz="1800" b="0" i="0" u="none" strike="noStrike" cap="none">
                <a:latin typeface="Calibri"/>
                <a:ea typeface="Calibri"/>
                <a:cs typeface="Calibri"/>
                <a:sym typeface="Calibri"/>
              </a:defRPr>
            </a:lvl6pPr>
            <a:lvl7pPr marL="3200400" marR="0" lvl="6" indent="-228600" algn="l" rtl="0">
              <a:spcBef>
                <a:spcPts val="0"/>
              </a:spcBef>
              <a:spcAft>
                <a:spcPts val="0"/>
              </a:spcAft>
              <a:buSzPts val="1400"/>
              <a:buNone/>
              <a:defRPr sz="1800" b="0" i="0" u="none" strike="noStrike" cap="none">
                <a:latin typeface="Calibri"/>
                <a:ea typeface="Calibri"/>
                <a:cs typeface="Calibri"/>
                <a:sym typeface="Calibri"/>
              </a:defRPr>
            </a:lvl7pPr>
            <a:lvl8pPr marL="3657600" marR="0" lvl="7" indent="-228600" algn="l" rtl="0">
              <a:spcBef>
                <a:spcPts val="0"/>
              </a:spcBef>
              <a:spcAft>
                <a:spcPts val="0"/>
              </a:spcAft>
              <a:buSzPts val="1400"/>
              <a:buNone/>
              <a:defRPr sz="1800" b="0" i="0" u="none" strike="noStrike" cap="none">
                <a:latin typeface="Calibri"/>
                <a:ea typeface="Calibri"/>
                <a:cs typeface="Calibri"/>
                <a:sym typeface="Calibri"/>
              </a:defRPr>
            </a:lvl8pPr>
            <a:lvl9pPr marL="4114800" marR="0" lvl="8" indent="-228600" algn="l" rtl="0">
              <a:spcBef>
                <a:spcPts val="0"/>
              </a:spcBef>
              <a:spcAft>
                <a:spcPts val="0"/>
              </a:spcAft>
              <a:buSzPts val="1400"/>
              <a:buNone/>
              <a:defRPr sz="1800" b="0" i="0" u="none" strike="noStrike" cap="none">
                <a:latin typeface="Calibri"/>
                <a:ea typeface="Calibri"/>
                <a:cs typeface="Calibri"/>
                <a:sym typeface="Calibri"/>
              </a:defRPr>
            </a:lvl9pPr>
          </a:lstStyle>
          <a:p>
            <a:endParaRPr/>
          </a:p>
        </p:txBody>
      </p:sp>
      <p:pic>
        <p:nvPicPr>
          <p:cNvPr id="24" name="Google Shape;24;p4"/>
          <p:cNvPicPr preferRelativeResize="0"/>
          <p:nvPr/>
        </p:nvPicPr>
        <p:blipFill rotWithShape="1">
          <a:blip r:embed="rId3">
            <a:alphaModFix/>
          </a:blip>
          <a:srcRect/>
          <a:stretch/>
        </p:blipFill>
        <p:spPr>
          <a:xfrm>
            <a:off x="379461" y="4019113"/>
            <a:ext cx="1271539" cy="1110769"/>
          </a:xfrm>
          <a:prstGeom prst="rect">
            <a:avLst/>
          </a:prstGeom>
          <a:noFill/>
          <a:ln>
            <a:noFill/>
          </a:ln>
        </p:spPr>
      </p:pic>
      <p:sp>
        <p:nvSpPr>
          <p:cNvPr id="25" name="Google Shape;25;p4"/>
          <p:cNvSpPr/>
          <p:nvPr/>
        </p:nvSpPr>
        <p:spPr>
          <a:xfrm>
            <a:off x="14528800" y="750568"/>
            <a:ext cx="1727200" cy="240031"/>
          </a:xfrm>
          <a:custGeom>
            <a:avLst/>
            <a:gdLst/>
            <a:ahLst/>
            <a:cxnLst/>
            <a:rect l="l" t="t" r="r" b="b"/>
            <a:pathLst>
              <a:path w="6096000" h="203200" extrusionOk="0">
                <a:moveTo>
                  <a:pt x="0" y="203200"/>
                </a:moveTo>
                <a:lnTo>
                  <a:pt x="6096000" y="203200"/>
                </a:lnTo>
                <a:lnTo>
                  <a:pt x="6096000" y="0"/>
                </a:lnTo>
                <a:lnTo>
                  <a:pt x="0" y="0"/>
                </a:lnTo>
                <a:lnTo>
                  <a:pt x="0" y="203200"/>
                </a:lnTo>
                <a:close/>
              </a:path>
            </a:pathLst>
          </a:custGeom>
          <a:solidFill>
            <a:srgbClr val="D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Title and Content - Red Grit">
  <p:cSld name="Title and Content - Red Grit">
    <p:bg>
      <p:bgPr>
        <a:solidFill>
          <a:schemeClr val="lt1"/>
        </a:solidFill>
        <a:effectLst/>
      </p:bgPr>
    </p:bg>
    <p:spTree>
      <p:nvGrpSpPr>
        <p:cNvPr id="1" name="Shape 26"/>
        <p:cNvGrpSpPr/>
        <p:nvPr/>
      </p:nvGrpSpPr>
      <p:grpSpPr>
        <a:xfrm>
          <a:off x="0" y="0"/>
          <a:ext cx="0" cy="0"/>
          <a:chOff x="0" y="0"/>
          <a:chExt cx="0" cy="0"/>
        </a:xfrm>
      </p:grpSpPr>
      <p:pic>
        <p:nvPicPr>
          <p:cNvPr id="27" name="Google Shape;27;p5"/>
          <p:cNvPicPr preferRelativeResize="0"/>
          <p:nvPr/>
        </p:nvPicPr>
        <p:blipFill rotWithShape="1">
          <a:blip r:embed="rId2">
            <a:alphaModFix/>
          </a:blip>
          <a:srcRect/>
          <a:stretch/>
        </p:blipFill>
        <p:spPr>
          <a:xfrm>
            <a:off x="2006587" y="0"/>
            <a:ext cx="14249400" cy="9144000"/>
          </a:xfrm>
          <a:prstGeom prst="rect">
            <a:avLst/>
          </a:prstGeom>
          <a:noFill/>
          <a:ln>
            <a:noFill/>
          </a:ln>
        </p:spPr>
      </p:pic>
      <p:pic>
        <p:nvPicPr>
          <p:cNvPr id="28" name="Google Shape;28;p5"/>
          <p:cNvPicPr preferRelativeResize="0"/>
          <p:nvPr/>
        </p:nvPicPr>
        <p:blipFill rotWithShape="1">
          <a:blip r:embed="rId3">
            <a:alphaModFix/>
          </a:blip>
          <a:srcRect/>
          <a:stretch/>
        </p:blipFill>
        <p:spPr>
          <a:xfrm>
            <a:off x="379461" y="4019113"/>
            <a:ext cx="1271539" cy="1110769"/>
          </a:xfrm>
          <a:prstGeom prst="rect">
            <a:avLst/>
          </a:prstGeom>
          <a:noFill/>
          <a:ln>
            <a:noFill/>
          </a:ln>
        </p:spPr>
      </p:pic>
      <p:sp>
        <p:nvSpPr>
          <p:cNvPr id="29" name="Google Shape;29;p5"/>
          <p:cNvSpPr txBox="1">
            <a:spLocks noGrp="1"/>
          </p:cNvSpPr>
          <p:nvPr>
            <p:ph type="title"/>
          </p:nvPr>
        </p:nvSpPr>
        <p:spPr>
          <a:xfrm>
            <a:off x="7975600" y="568961"/>
            <a:ext cx="6172200" cy="485139"/>
          </a:xfrm>
          <a:prstGeom prst="rect">
            <a:avLst/>
          </a:prstGeom>
          <a:noFill/>
          <a:ln>
            <a:noFill/>
          </a:ln>
        </p:spPr>
        <p:txBody>
          <a:bodyPr spcFirstLastPara="1" wrap="square" lIns="0" tIns="0" rIns="0" bIns="0" anchor="t" anchorCtr="0">
            <a:noAutofit/>
          </a:bodyPr>
          <a:lstStyle>
            <a:lvl1pPr marR="0" lvl="0" algn="r" rtl="0">
              <a:spcBef>
                <a:spcPts val="0"/>
              </a:spcBef>
              <a:spcAft>
                <a:spcPts val="0"/>
              </a:spcAft>
              <a:buSzPts val="1400"/>
              <a:buNone/>
              <a:defRPr sz="3200" b="0" i="0" u="none" strike="noStrike" cap="none">
                <a:solidFill>
                  <a:schemeClr val="lt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0" name="Google Shape;30;p5"/>
          <p:cNvSpPr txBox="1">
            <a:spLocks noGrp="1"/>
          </p:cNvSpPr>
          <p:nvPr>
            <p:ph type="body" idx="1"/>
          </p:nvPr>
        </p:nvSpPr>
        <p:spPr>
          <a:xfrm>
            <a:off x="3556000" y="1804669"/>
            <a:ext cx="11836400" cy="6577332"/>
          </a:xfrm>
          <a:prstGeom prst="rect">
            <a:avLst/>
          </a:prstGeom>
          <a:noFill/>
          <a:ln>
            <a:noFill/>
          </a:ln>
        </p:spPr>
        <p:txBody>
          <a:bodyPr spcFirstLastPara="1" wrap="square" lIns="0" tIns="0" rIns="0" bIns="0" anchor="ctr" anchorCtr="0">
            <a:noAutofit/>
          </a:bodyPr>
          <a:lstStyle>
            <a:lvl1pPr marL="457200" marR="0" lvl="0" indent="-228600" algn="l" rtl="0">
              <a:spcBef>
                <a:spcPts val="0"/>
              </a:spcBef>
              <a:spcAft>
                <a:spcPts val="0"/>
              </a:spcAft>
              <a:buSzPts val="1400"/>
              <a:buNone/>
              <a:defRPr sz="4800" b="1" i="0" u="none" strike="noStrike" cap="none">
                <a:solidFill>
                  <a:schemeClr val="lt1"/>
                </a:solidFill>
                <a:latin typeface="Calibri"/>
                <a:ea typeface="Calibri"/>
                <a:cs typeface="Calibri"/>
                <a:sym typeface="Calibri"/>
              </a:defRPr>
            </a:lvl1pPr>
            <a:lvl2pPr marL="914400" marR="0" lvl="1" indent="-228600" algn="l" rtl="0">
              <a:spcBef>
                <a:spcPts val="0"/>
              </a:spcBef>
              <a:spcAft>
                <a:spcPts val="0"/>
              </a:spcAft>
              <a:buSzPts val="1400"/>
              <a:buNone/>
              <a:defRPr sz="1800" b="0" i="0" u="none" strike="noStrike" cap="none">
                <a:latin typeface="Calibri"/>
                <a:ea typeface="Calibri"/>
                <a:cs typeface="Calibri"/>
                <a:sym typeface="Calibri"/>
              </a:defRPr>
            </a:lvl2pPr>
            <a:lvl3pPr marL="1371600" marR="0" lvl="2" indent="-228600" algn="l" rtl="0">
              <a:spcBef>
                <a:spcPts val="0"/>
              </a:spcBef>
              <a:spcAft>
                <a:spcPts val="0"/>
              </a:spcAft>
              <a:buSzPts val="1400"/>
              <a:buNone/>
              <a:defRPr sz="1800" b="0" i="0" u="none" strike="noStrike" cap="none">
                <a:latin typeface="Calibri"/>
                <a:ea typeface="Calibri"/>
                <a:cs typeface="Calibri"/>
                <a:sym typeface="Calibri"/>
              </a:defRPr>
            </a:lvl3pPr>
            <a:lvl4pPr marL="1828800" marR="0" lvl="3" indent="-228600" algn="l" rtl="0">
              <a:spcBef>
                <a:spcPts val="0"/>
              </a:spcBef>
              <a:spcAft>
                <a:spcPts val="0"/>
              </a:spcAft>
              <a:buSzPts val="1400"/>
              <a:buNone/>
              <a:defRPr sz="1800" b="0" i="0" u="none" strike="noStrike" cap="none">
                <a:latin typeface="Calibri"/>
                <a:ea typeface="Calibri"/>
                <a:cs typeface="Calibri"/>
                <a:sym typeface="Calibri"/>
              </a:defRPr>
            </a:lvl4pPr>
            <a:lvl5pPr marL="2286000" marR="0" lvl="4" indent="-228600" algn="l" rtl="0">
              <a:spcBef>
                <a:spcPts val="0"/>
              </a:spcBef>
              <a:spcAft>
                <a:spcPts val="0"/>
              </a:spcAft>
              <a:buSzPts val="1400"/>
              <a:buNone/>
              <a:defRPr sz="1800" b="0" i="0" u="none" strike="noStrike" cap="none">
                <a:latin typeface="Calibri"/>
                <a:ea typeface="Calibri"/>
                <a:cs typeface="Calibri"/>
                <a:sym typeface="Calibri"/>
              </a:defRPr>
            </a:lvl5pPr>
            <a:lvl6pPr marL="2743200" marR="0" lvl="5" indent="-228600" algn="l" rtl="0">
              <a:spcBef>
                <a:spcPts val="0"/>
              </a:spcBef>
              <a:spcAft>
                <a:spcPts val="0"/>
              </a:spcAft>
              <a:buSzPts val="1400"/>
              <a:buNone/>
              <a:defRPr sz="1800" b="0" i="0" u="none" strike="noStrike" cap="none">
                <a:latin typeface="Calibri"/>
                <a:ea typeface="Calibri"/>
                <a:cs typeface="Calibri"/>
                <a:sym typeface="Calibri"/>
              </a:defRPr>
            </a:lvl6pPr>
            <a:lvl7pPr marL="3200400" marR="0" lvl="6" indent="-228600" algn="l" rtl="0">
              <a:spcBef>
                <a:spcPts val="0"/>
              </a:spcBef>
              <a:spcAft>
                <a:spcPts val="0"/>
              </a:spcAft>
              <a:buSzPts val="1400"/>
              <a:buNone/>
              <a:defRPr sz="1800" b="0" i="0" u="none" strike="noStrike" cap="none">
                <a:latin typeface="Calibri"/>
                <a:ea typeface="Calibri"/>
                <a:cs typeface="Calibri"/>
                <a:sym typeface="Calibri"/>
              </a:defRPr>
            </a:lvl7pPr>
            <a:lvl8pPr marL="3657600" marR="0" lvl="7" indent="-228600" algn="l" rtl="0">
              <a:spcBef>
                <a:spcPts val="0"/>
              </a:spcBef>
              <a:spcAft>
                <a:spcPts val="0"/>
              </a:spcAft>
              <a:buSzPts val="1400"/>
              <a:buNone/>
              <a:defRPr sz="1800" b="0" i="0" u="none" strike="noStrike" cap="none">
                <a:latin typeface="Calibri"/>
                <a:ea typeface="Calibri"/>
                <a:cs typeface="Calibri"/>
                <a:sym typeface="Calibri"/>
              </a:defRPr>
            </a:lvl8pPr>
            <a:lvl9pPr marL="4114800" marR="0" lvl="8" indent="-228600" algn="l" rtl="0">
              <a:spcBef>
                <a:spcPts val="0"/>
              </a:spcBef>
              <a:spcAft>
                <a:spcPts val="0"/>
              </a:spcAft>
              <a:buSzPts val="1400"/>
              <a:buNone/>
              <a:defRPr sz="1800" b="0" i="0" u="none" strike="noStrike" cap="none">
                <a:latin typeface="Calibri"/>
                <a:ea typeface="Calibri"/>
                <a:cs typeface="Calibri"/>
                <a:sym typeface="Calibri"/>
              </a:defRPr>
            </a:lvl9pPr>
          </a:lstStyle>
          <a:p>
            <a:endParaRPr/>
          </a:p>
        </p:txBody>
      </p:sp>
      <p:sp>
        <p:nvSpPr>
          <p:cNvPr id="31" name="Google Shape;31;p5"/>
          <p:cNvSpPr/>
          <p:nvPr/>
        </p:nvSpPr>
        <p:spPr>
          <a:xfrm>
            <a:off x="14528800" y="750568"/>
            <a:ext cx="1727200" cy="240031"/>
          </a:xfrm>
          <a:custGeom>
            <a:avLst/>
            <a:gdLst/>
            <a:ahLst/>
            <a:cxnLst/>
            <a:rect l="l" t="t" r="r" b="b"/>
            <a:pathLst>
              <a:path w="6096000" h="203200" extrusionOk="0">
                <a:moveTo>
                  <a:pt x="0" y="203200"/>
                </a:moveTo>
                <a:lnTo>
                  <a:pt x="6096000" y="203200"/>
                </a:lnTo>
                <a:lnTo>
                  <a:pt x="6096000" y="0"/>
                </a:lnTo>
                <a:lnTo>
                  <a:pt x="0" y="0"/>
                </a:lnTo>
                <a:lnTo>
                  <a:pt x="0" y="203200"/>
                </a:lnTo>
                <a:close/>
              </a:path>
            </a:pathLst>
          </a:custGeom>
          <a:solidFill>
            <a:srgbClr val="D1D3D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32"/>
        <p:cNvGrpSpPr/>
        <p:nvPr/>
      </p:nvGrpSpPr>
      <p:grpSpPr>
        <a:xfrm>
          <a:off x="0" y="0"/>
          <a:ext cx="0" cy="0"/>
          <a:chOff x="0" y="0"/>
          <a:chExt cx="0" cy="0"/>
        </a:xfrm>
      </p:grpSpPr>
      <p:sp>
        <p:nvSpPr>
          <p:cNvPr id="33" name="Google Shape;33;p6"/>
          <p:cNvSpPr>
            <a:spLocks noGrp="1"/>
          </p:cNvSpPr>
          <p:nvPr>
            <p:ph type="pic" idx="2"/>
          </p:nvPr>
        </p:nvSpPr>
        <p:spPr>
          <a:xfrm>
            <a:off x="0" y="0"/>
            <a:ext cx="16256001" cy="91440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0" i="0" u="none" strike="noStrike" cap="none">
                <a:latin typeface="Calibri"/>
                <a:ea typeface="Calibri"/>
                <a:cs typeface="Calibri"/>
                <a:sym typeface="Calibri"/>
              </a:defRPr>
            </a:lvl1pPr>
            <a:lvl2pPr marR="0" lvl="1" algn="l" rtl="0">
              <a:spcBef>
                <a:spcPts val="0"/>
              </a:spcBef>
              <a:spcAft>
                <a:spcPts val="0"/>
              </a:spcAft>
              <a:buSzPts val="1400"/>
              <a:buNone/>
              <a:defRPr sz="1800" b="0" i="0" u="none" strike="noStrike" cap="none">
                <a:latin typeface="Calibri"/>
                <a:ea typeface="Calibri"/>
                <a:cs typeface="Calibri"/>
                <a:sym typeface="Calibri"/>
              </a:defRPr>
            </a:lvl2pPr>
            <a:lvl3pPr marR="0" lvl="2" algn="l" rtl="0">
              <a:spcBef>
                <a:spcPts val="0"/>
              </a:spcBef>
              <a:spcAft>
                <a:spcPts val="0"/>
              </a:spcAft>
              <a:buSzPts val="1400"/>
              <a:buNone/>
              <a:defRPr sz="1800" b="0" i="0" u="none" strike="noStrike" cap="none">
                <a:latin typeface="Calibri"/>
                <a:ea typeface="Calibri"/>
                <a:cs typeface="Calibri"/>
                <a:sym typeface="Calibri"/>
              </a:defRPr>
            </a:lvl3pPr>
            <a:lvl4pPr marR="0" lvl="3" algn="l" rtl="0">
              <a:spcBef>
                <a:spcPts val="0"/>
              </a:spcBef>
              <a:spcAft>
                <a:spcPts val="0"/>
              </a:spcAft>
              <a:buSzPts val="1400"/>
              <a:buNone/>
              <a:defRPr sz="1800" b="0" i="0" u="none" strike="noStrike" cap="none">
                <a:latin typeface="Calibri"/>
                <a:ea typeface="Calibri"/>
                <a:cs typeface="Calibri"/>
                <a:sym typeface="Calibri"/>
              </a:defRPr>
            </a:lvl4pPr>
            <a:lvl5pPr marR="0" lvl="4" algn="l" rtl="0">
              <a:spcBef>
                <a:spcPts val="0"/>
              </a:spcBef>
              <a:spcAft>
                <a:spcPts val="0"/>
              </a:spcAft>
              <a:buSzPts val="1400"/>
              <a:buNone/>
              <a:defRPr sz="1800" b="0" i="0" u="none" strike="noStrike" cap="none">
                <a:latin typeface="Calibri"/>
                <a:ea typeface="Calibri"/>
                <a:cs typeface="Calibri"/>
                <a:sym typeface="Calibri"/>
              </a:defRPr>
            </a:lvl5pPr>
            <a:lvl6pPr marR="0" lvl="5" algn="l" rtl="0">
              <a:spcBef>
                <a:spcPts val="0"/>
              </a:spcBef>
              <a:spcAft>
                <a:spcPts val="0"/>
              </a:spcAft>
              <a:buSzPts val="1400"/>
              <a:buNone/>
              <a:defRPr sz="1800" b="0" i="0" u="none" strike="noStrike" cap="none">
                <a:latin typeface="Calibri"/>
                <a:ea typeface="Calibri"/>
                <a:cs typeface="Calibri"/>
                <a:sym typeface="Calibri"/>
              </a:defRPr>
            </a:lvl6pPr>
            <a:lvl7pPr marR="0" lvl="6" algn="l" rtl="0">
              <a:spcBef>
                <a:spcPts val="0"/>
              </a:spcBef>
              <a:spcAft>
                <a:spcPts val="0"/>
              </a:spcAft>
              <a:buSzPts val="1400"/>
              <a:buNone/>
              <a:defRPr sz="1800" b="0" i="0" u="none" strike="noStrike" cap="none">
                <a:latin typeface="Calibri"/>
                <a:ea typeface="Calibri"/>
                <a:cs typeface="Calibri"/>
                <a:sym typeface="Calibri"/>
              </a:defRPr>
            </a:lvl7pPr>
            <a:lvl8pPr marR="0" lvl="7" algn="l" rtl="0">
              <a:spcBef>
                <a:spcPts val="0"/>
              </a:spcBef>
              <a:spcAft>
                <a:spcPts val="0"/>
              </a:spcAft>
              <a:buSzPts val="1400"/>
              <a:buNone/>
              <a:defRPr sz="1800" b="0" i="0" u="none" strike="noStrike" cap="none">
                <a:latin typeface="Calibri"/>
                <a:ea typeface="Calibri"/>
                <a:cs typeface="Calibri"/>
                <a:sym typeface="Calibri"/>
              </a:defRPr>
            </a:lvl8pPr>
            <a:lvl9pPr marR="0" lvl="8" algn="l" rtl="0">
              <a:spcBef>
                <a:spcPts val="0"/>
              </a:spcBef>
              <a:spcAft>
                <a:spcPts val="0"/>
              </a:spcAft>
              <a:buSzPts val="1400"/>
              <a:buNone/>
              <a:defRPr sz="1800" b="0" i="0" u="none" strike="noStrike" cap="none">
                <a:latin typeface="Calibri"/>
                <a:ea typeface="Calibri"/>
                <a:cs typeface="Calibri"/>
                <a:sym typeface="Calibri"/>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matchingName="Title and Content - White Glory">
  <p:cSld name="Title and Content - White Glory">
    <p:bg>
      <p:bgPr>
        <a:solidFill>
          <a:schemeClr val="lt1"/>
        </a:solidFill>
        <a:effectLst/>
      </p:bgPr>
    </p:bg>
    <p:spTree>
      <p:nvGrpSpPr>
        <p:cNvPr id="1" name="Shape 34"/>
        <p:cNvGrpSpPr/>
        <p:nvPr/>
      </p:nvGrpSpPr>
      <p:grpSpPr>
        <a:xfrm>
          <a:off x="0" y="0"/>
          <a:ext cx="0" cy="0"/>
          <a:chOff x="0" y="0"/>
          <a:chExt cx="0" cy="0"/>
        </a:xfrm>
      </p:grpSpPr>
      <p:pic>
        <p:nvPicPr>
          <p:cNvPr id="35" name="Google Shape;35;p7"/>
          <p:cNvPicPr preferRelativeResize="0"/>
          <p:nvPr/>
        </p:nvPicPr>
        <p:blipFill rotWithShape="1">
          <a:blip r:embed="rId2">
            <a:alphaModFix/>
          </a:blip>
          <a:srcRect/>
          <a:stretch/>
        </p:blipFill>
        <p:spPr>
          <a:xfrm>
            <a:off x="2006587" y="0"/>
            <a:ext cx="14249400" cy="9144000"/>
          </a:xfrm>
          <a:prstGeom prst="rect">
            <a:avLst/>
          </a:prstGeom>
          <a:noFill/>
          <a:ln>
            <a:noFill/>
          </a:ln>
        </p:spPr>
      </p:pic>
      <p:pic>
        <p:nvPicPr>
          <p:cNvPr id="36" name="Google Shape;36;p7"/>
          <p:cNvPicPr preferRelativeResize="0"/>
          <p:nvPr/>
        </p:nvPicPr>
        <p:blipFill rotWithShape="1">
          <a:blip r:embed="rId3">
            <a:alphaModFix/>
          </a:blip>
          <a:srcRect/>
          <a:stretch/>
        </p:blipFill>
        <p:spPr>
          <a:xfrm>
            <a:off x="379461" y="4019113"/>
            <a:ext cx="1271539" cy="1110769"/>
          </a:xfrm>
          <a:prstGeom prst="rect">
            <a:avLst/>
          </a:prstGeom>
          <a:noFill/>
          <a:ln>
            <a:noFill/>
          </a:ln>
        </p:spPr>
      </p:pic>
      <p:sp>
        <p:nvSpPr>
          <p:cNvPr id="37" name="Google Shape;37;p7"/>
          <p:cNvSpPr txBox="1">
            <a:spLocks noGrp="1"/>
          </p:cNvSpPr>
          <p:nvPr>
            <p:ph type="title"/>
          </p:nvPr>
        </p:nvSpPr>
        <p:spPr>
          <a:xfrm>
            <a:off x="7975600" y="568961"/>
            <a:ext cx="6172200" cy="485139"/>
          </a:xfrm>
          <a:prstGeom prst="rect">
            <a:avLst/>
          </a:prstGeom>
          <a:noFill/>
          <a:ln>
            <a:noFill/>
          </a:ln>
        </p:spPr>
        <p:txBody>
          <a:bodyPr spcFirstLastPara="1" wrap="square" lIns="0" tIns="0" rIns="0" bIns="0" anchor="t" anchorCtr="0">
            <a:noAutofit/>
          </a:bodyPr>
          <a:lstStyle>
            <a:lvl1pPr marR="0" lvl="0" algn="r" rtl="0">
              <a:spcBef>
                <a:spcPts val="0"/>
              </a:spcBef>
              <a:spcAft>
                <a:spcPts val="0"/>
              </a:spcAft>
              <a:buSzPts val="1400"/>
              <a:buNone/>
              <a:defRPr sz="3200" b="0" i="0" u="none" strike="noStrike" cap="none">
                <a:solidFill>
                  <a:srgbClr val="D00000"/>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8" name="Google Shape;38;p7"/>
          <p:cNvSpPr txBox="1">
            <a:spLocks noGrp="1"/>
          </p:cNvSpPr>
          <p:nvPr>
            <p:ph type="body" idx="1"/>
          </p:nvPr>
        </p:nvSpPr>
        <p:spPr>
          <a:xfrm>
            <a:off x="3556000" y="1741167"/>
            <a:ext cx="11836400" cy="6640833"/>
          </a:xfrm>
          <a:prstGeom prst="rect">
            <a:avLst/>
          </a:prstGeom>
          <a:noFill/>
          <a:ln>
            <a:noFill/>
          </a:ln>
        </p:spPr>
        <p:txBody>
          <a:bodyPr spcFirstLastPara="1" wrap="square" lIns="0" tIns="0" rIns="0" bIns="0" anchor="ctr" anchorCtr="0">
            <a:noAutofit/>
          </a:bodyPr>
          <a:lstStyle>
            <a:lvl1pPr marL="457200" marR="0" lvl="0" indent="-228600" algn="l" rtl="0">
              <a:spcBef>
                <a:spcPts val="0"/>
              </a:spcBef>
              <a:spcAft>
                <a:spcPts val="0"/>
              </a:spcAft>
              <a:buSzPts val="1400"/>
              <a:buNone/>
              <a:defRPr sz="4800" b="1"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800" b="0" i="0" u="none" strike="noStrike" cap="none">
                <a:latin typeface="Calibri"/>
                <a:ea typeface="Calibri"/>
                <a:cs typeface="Calibri"/>
                <a:sym typeface="Calibri"/>
              </a:defRPr>
            </a:lvl2pPr>
            <a:lvl3pPr marL="1371600" marR="0" lvl="2" indent="-228600" algn="l" rtl="0">
              <a:spcBef>
                <a:spcPts val="0"/>
              </a:spcBef>
              <a:spcAft>
                <a:spcPts val="0"/>
              </a:spcAft>
              <a:buSzPts val="1400"/>
              <a:buNone/>
              <a:defRPr sz="1800" b="0" i="0" u="none" strike="noStrike" cap="none">
                <a:latin typeface="Calibri"/>
                <a:ea typeface="Calibri"/>
                <a:cs typeface="Calibri"/>
                <a:sym typeface="Calibri"/>
              </a:defRPr>
            </a:lvl3pPr>
            <a:lvl4pPr marL="1828800" marR="0" lvl="3" indent="-228600" algn="l" rtl="0">
              <a:spcBef>
                <a:spcPts val="0"/>
              </a:spcBef>
              <a:spcAft>
                <a:spcPts val="0"/>
              </a:spcAft>
              <a:buSzPts val="1400"/>
              <a:buNone/>
              <a:defRPr sz="1800" b="0" i="0" u="none" strike="noStrike" cap="none">
                <a:latin typeface="Calibri"/>
                <a:ea typeface="Calibri"/>
                <a:cs typeface="Calibri"/>
                <a:sym typeface="Calibri"/>
              </a:defRPr>
            </a:lvl4pPr>
            <a:lvl5pPr marL="2286000" marR="0" lvl="4" indent="-228600" algn="l" rtl="0">
              <a:spcBef>
                <a:spcPts val="0"/>
              </a:spcBef>
              <a:spcAft>
                <a:spcPts val="0"/>
              </a:spcAft>
              <a:buSzPts val="1400"/>
              <a:buNone/>
              <a:defRPr sz="1800" b="0" i="0" u="none" strike="noStrike" cap="none">
                <a:latin typeface="Calibri"/>
                <a:ea typeface="Calibri"/>
                <a:cs typeface="Calibri"/>
                <a:sym typeface="Calibri"/>
              </a:defRPr>
            </a:lvl5pPr>
            <a:lvl6pPr marL="2743200" marR="0" lvl="5" indent="-228600" algn="l" rtl="0">
              <a:spcBef>
                <a:spcPts val="0"/>
              </a:spcBef>
              <a:spcAft>
                <a:spcPts val="0"/>
              </a:spcAft>
              <a:buSzPts val="1400"/>
              <a:buNone/>
              <a:defRPr sz="1800" b="0" i="0" u="none" strike="noStrike" cap="none">
                <a:latin typeface="Calibri"/>
                <a:ea typeface="Calibri"/>
                <a:cs typeface="Calibri"/>
                <a:sym typeface="Calibri"/>
              </a:defRPr>
            </a:lvl6pPr>
            <a:lvl7pPr marL="3200400" marR="0" lvl="6" indent="-228600" algn="l" rtl="0">
              <a:spcBef>
                <a:spcPts val="0"/>
              </a:spcBef>
              <a:spcAft>
                <a:spcPts val="0"/>
              </a:spcAft>
              <a:buSzPts val="1400"/>
              <a:buNone/>
              <a:defRPr sz="1800" b="0" i="0" u="none" strike="noStrike" cap="none">
                <a:latin typeface="Calibri"/>
                <a:ea typeface="Calibri"/>
                <a:cs typeface="Calibri"/>
                <a:sym typeface="Calibri"/>
              </a:defRPr>
            </a:lvl7pPr>
            <a:lvl8pPr marL="3657600" marR="0" lvl="7" indent="-228600" algn="l" rtl="0">
              <a:spcBef>
                <a:spcPts val="0"/>
              </a:spcBef>
              <a:spcAft>
                <a:spcPts val="0"/>
              </a:spcAft>
              <a:buSzPts val="1400"/>
              <a:buNone/>
              <a:defRPr sz="1800" b="0" i="0" u="none" strike="noStrike" cap="none">
                <a:latin typeface="Calibri"/>
                <a:ea typeface="Calibri"/>
                <a:cs typeface="Calibri"/>
                <a:sym typeface="Calibri"/>
              </a:defRPr>
            </a:lvl8pPr>
            <a:lvl9pPr marL="4114800" marR="0" lvl="8" indent="-228600" algn="l" rtl="0">
              <a:spcBef>
                <a:spcPts val="0"/>
              </a:spcBef>
              <a:spcAft>
                <a:spcPts val="0"/>
              </a:spcAft>
              <a:buSzPts val="1400"/>
              <a:buNone/>
              <a:defRPr sz="1800" b="0" i="0" u="none" strike="noStrike" cap="none">
                <a:latin typeface="Calibri"/>
                <a:ea typeface="Calibri"/>
                <a:cs typeface="Calibri"/>
                <a:sym typeface="Calibri"/>
              </a:defRPr>
            </a:lvl9pPr>
          </a:lstStyle>
          <a:p>
            <a:endParaRPr/>
          </a:p>
        </p:txBody>
      </p:sp>
      <p:sp>
        <p:nvSpPr>
          <p:cNvPr id="39" name="Google Shape;39;p7"/>
          <p:cNvSpPr/>
          <p:nvPr/>
        </p:nvSpPr>
        <p:spPr>
          <a:xfrm>
            <a:off x="14528800" y="750568"/>
            <a:ext cx="1727200" cy="240031"/>
          </a:xfrm>
          <a:custGeom>
            <a:avLst/>
            <a:gdLst/>
            <a:ahLst/>
            <a:cxnLst/>
            <a:rect l="l" t="t" r="r" b="b"/>
            <a:pathLst>
              <a:path w="6096000" h="203200" extrusionOk="0">
                <a:moveTo>
                  <a:pt x="0" y="203200"/>
                </a:moveTo>
                <a:lnTo>
                  <a:pt x="6096000" y="203200"/>
                </a:lnTo>
                <a:lnTo>
                  <a:pt x="6096000" y="0"/>
                </a:lnTo>
                <a:lnTo>
                  <a:pt x="0" y="0"/>
                </a:lnTo>
                <a:lnTo>
                  <a:pt x="0" y="203200"/>
                </a:lnTo>
                <a:close/>
              </a:path>
            </a:pathLst>
          </a:custGeom>
          <a:solidFill>
            <a:srgbClr val="D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40"/>
        <p:cNvGrpSpPr/>
        <p:nvPr/>
      </p:nvGrpSpPr>
      <p:grpSpPr>
        <a:xfrm>
          <a:off x="0" y="0"/>
          <a:ext cx="0" cy="0"/>
          <a:chOff x="0" y="0"/>
          <a:chExt cx="0" cy="0"/>
        </a:xfrm>
      </p:grpSpPr>
      <p:pic>
        <p:nvPicPr>
          <p:cNvPr id="41" name="Google Shape;41;p8"/>
          <p:cNvPicPr preferRelativeResize="0"/>
          <p:nvPr/>
        </p:nvPicPr>
        <p:blipFill rotWithShape="1">
          <a:blip r:embed="rId2">
            <a:alphaModFix/>
          </a:blip>
          <a:srcRect/>
          <a:stretch/>
        </p:blipFill>
        <p:spPr>
          <a:xfrm>
            <a:off x="7061200" y="3581400"/>
            <a:ext cx="2123090" cy="1854652"/>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5"/>
        <p:cNvGrpSpPr/>
        <p:nvPr/>
      </p:nvGrpSpPr>
      <p:grpSpPr>
        <a:xfrm>
          <a:off x="0" y="0"/>
          <a:ext cx="0" cy="0"/>
          <a:chOff x="0" y="0"/>
          <a:chExt cx="0" cy="0"/>
        </a:xfrm>
      </p:grpSpPr>
      <p:sp>
        <p:nvSpPr>
          <p:cNvPr id="46" name="Google Shape;46;p9"/>
          <p:cNvSpPr txBox="1">
            <a:spLocks noGrp="1"/>
          </p:cNvSpPr>
          <p:nvPr>
            <p:ph type="subTitle" idx="1"/>
          </p:nvPr>
        </p:nvSpPr>
        <p:spPr>
          <a:xfrm>
            <a:off x="1927201" y="8221578"/>
            <a:ext cx="8889900" cy="677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US" sz="2800">
                <a:latin typeface="Average"/>
                <a:ea typeface="Average"/>
                <a:cs typeface="Average"/>
                <a:sym typeface="Average"/>
              </a:rPr>
              <a:t>Oleksiy Al-Saadi, Fateh Sandhu, Justin Lang, Sarah Roscoe</a:t>
            </a:r>
            <a:endParaRPr sz="2800">
              <a:latin typeface="Average"/>
              <a:ea typeface="Average"/>
              <a:cs typeface="Average"/>
              <a:sym typeface="Average"/>
            </a:endParaRPr>
          </a:p>
        </p:txBody>
      </p:sp>
      <p:sp>
        <p:nvSpPr>
          <p:cNvPr id="47" name="Google Shape;47;p9"/>
          <p:cNvSpPr txBox="1">
            <a:spLocks noGrp="1"/>
          </p:cNvSpPr>
          <p:nvPr>
            <p:ph type="ctrTitle"/>
          </p:nvPr>
        </p:nvSpPr>
        <p:spPr>
          <a:xfrm>
            <a:off x="424025" y="3848895"/>
            <a:ext cx="10084200" cy="2384700"/>
          </a:xfrm>
          <a:prstGeom prst="rect">
            <a:avLst/>
          </a:prstGeom>
          <a:noFill/>
          <a:ln>
            <a:noFill/>
          </a:ln>
        </p:spPr>
        <p:txBody>
          <a:bodyPr spcFirstLastPara="1" wrap="square" lIns="0" tIns="0" rIns="0" bIns="0" anchor="t" anchorCtr="0">
            <a:noAutofit/>
          </a:bodyPr>
          <a:lstStyle/>
          <a:p>
            <a:pPr marL="0" lvl="0" indent="0" algn="ctr" rtl="0">
              <a:lnSpc>
                <a:spcPct val="100000"/>
              </a:lnSpc>
              <a:spcBef>
                <a:spcPts val="0"/>
              </a:spcBef>
              <a:spcAft>
                <a:spcPts val="0"/>
              </a:spcAft>
              <a:buNone/>
            </a:pPr>
            <a:r>
              <a:rPr lang="en-US" sz="7900" b="0" i="0">
                <a:latin typeface="Average"/>
                <a:ea typeface="Average"/>
                <a:cs typeface="Average"/>
                <a:sym typeface="Average"/>
              </a:rPr>
              <a:t>MLPQ Mushroom Database and Classifier</a:t>
            </a:r>
            <a:endParaRPr sz="7900" b="0" i="0">
              <a:latin typeface="Average"/>
              <a:ea typeface="Average"/>
              <a:cs typeface="Average"/>
              <a:sym typeface="Average"/>
            </a:endParaRPr>
          </a:p>
        </p:txBody>
      </p:sp>
      <p:pic>
        <p:nvPicPr>
          <p:cNvPr id="48" name="Google Shape;48;p9"/>
          <p:cNvPicPr preferRelativeResize="0"/>
          <p:nvPr/>
        </p:nvPicPr>
        <p:blipFill>
          <a:blip r:embed="rId3">
            <a:alphaModFix/>
          </a:blip>
          <a:stretch>
            <a:fillRect/>
          </a:stretch>
        </p:blipFill>
        <p:spPr>
          <a:xfrm>
            <a:off x="4276112" y="1222950"/>
            <a:ext cx="2380034" cy="23847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18"/>
          <p:cNvSpPr txBox="1">
            <a:spLocks noGrp="1"/>
          </p:cNvSpPr>
          <p:nvPr>
            <p:ph type="title"/>
          </p:nvPr>
        </p:nvSpPr>
        <p:spPr>
          <a:xfrm>
            <a:off x="5007675" y="568950"/>
            <a:ext cx="9140100" cy="485100"/>
          </a:xfrm>
          <a:prstGeom prst="rect">
            <a:avLst/>
          </a:prstGeom>
        </p:spPr>
        <p:txBody>
          <a:bodyPr spcFirstLastPara="1" wrap="square" lIns="0" tIns="0" rIns="0" bIns="0" anchor="t" anchorCtr="0">
            <a:noAutofit/>
          </a:bodyPr>
          <a:lstStyle/>
          <a:p>
            <a:pPr marL="0" lvl="0" indent="0" algn="r" rtl="0">
              <a:spcBef>
                <a:spcPts val="0"/>
              </a:spcBef>
              <a:spcAft>
                <a:spcPts val="0"/>
              </a:spcAft>
              <a:buClr>
                <a:schemeClr val="dk1"/>
              </a:buClr>
              <a:buSzPts val="1100"/>
              <a:buFont typeface="Arial"/>
              <a:buNone/>
            </a:pPr>
            <a:r>
              <a:rPr lang="en-US" b="1">
                <a:latin typeface="Georgia"/>
                <a:ea typeface="Georgia"/>
                <a:cs typeface="Georgia"/>
                <a:sym typeface="Georgia"/>
              </a:rPr>
              <a:t>Cap Diameter vs. Stem Height Animation</a:t>
            </a:r>
            <a:endParaRPr b="1">
              <a:latin typeface="Georgia"/>
              <a:ea typeface="Georgia"/>
              <a:cs typeface="Georgia"/>
              <a:sym typeface="Georgia"/>
            </a:endParaRPr>
          </a:p>
          <a:p>
            <a:pPr marL="0" lvl="0" indent="0" algn="r" rtl="0">
              <a:spcBef>
                <a:spcPts val="0"/>
              </a:spcBef>
              <a:spcAft>
                <a:spcPts val="0"/>
              </a:spcAft>
              <a:buNone/>
            </a:pPr>
            <a:r>
              <a:rPr lang="en-US" b="1">
                <a:latin typeface="Georgia"/>
                <a:ea typeface="Georgia"/>
                <a:cs typeface="Georgia"/>
                <a:sym typeface="Georgia"/>
              </a:rPr>
              <a:t> </a:t>
            </a:r>
            <a:endParaRPr b="1">
              <a:latin typeface="Georgia"/>
              <a:ea typeface="Georgia"/>
              <a:cs typeface="Georgia"/>
              <a:sym typeface="Georgia"/>
            </a:endParaRPr>
          </a:p>
        </p:txBody>
      </p:sp>
      <p:sp>
        <p:nvSpPr>
          <p:cNvPr id="112" name="Google Shape;112;p18"/>
          <p:cNvSpPr txBox="1">
            <a:spLocks noGrp="1"/>
          </p:cNvSpPr>
          <p:nvPr>
            <p:ph type="body" idx="1"/>
          </p:nvPr>
        </p:nvSpPr>
        <p:spPr>
          <a:xfrm>
            <a:off x="3382325" y="1336053"/>
            <a:ext cx="11836500" cy="19959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sz="3000" b="0">
                <a:latin typeface="Average"/>
                <a:ea typeface="Average"/>
                <a:cs typeface="Average"/>
                <a:sym typeface="Average"/>
              </a:rPr>
              <a:t>Users may want to know the general ratio of mushroom sizes used in categorization:</a:t>
            </a:r>
            <a:endParaRPr sz="3000" b="0">
              <a:latin typeface="Average"/>
              <a:ea typeface="Average"/>
              <a:cs typeface="Average"/>
              <a:sym typeface="Average"/>
            </a:endParaRPr>
          </a:p>
          <a:p>
            <a:pPr marL="0" lvl="0" indent="0" algn="l" rtl="0">
              <a:spcBef>
                <a:spcPts val="0"/>
              </a:spcBef>
              <a:spcAft>
                <a:spcPts val="0"/>
              </a:spcAft>
              <a:buNone/>
            </a:pPr>
            <a:endParaRPr sz="3000" b="0">
              <a:latin typeface="Average"/>
              <a:ea typeface="Average"/>
              <a:cs typeface="Average"/>
              <a:sym typeface="Average"/>
            </a:endParaRPr>
          </a:p>
          <a:p>
            <a:pPr marL="457200" lvl="0" indent="0" algn="l" rtl="0">
              <a:spcBef>
                <a:spcPts val="0"/>
              </a:spcBef>
              <a:spcAft>
                <a:spcPts val="0"/>
              </a:spcAft>
              <a:buNone/>
            </a:pPr>
            <a:r>
              <a:rPr lang="en-US" sz="3000">
                <a:latin typeface="Average"/>
                <a:ea typeface="Average"/>
                <a:cs typeface="Average"/>
                <a:sym typeface="Average"/>
              </a:rPr>
              <a:t>Dwarf, Normal, Oblong</a:t>
            </a:r>
            <a:endParaRPr sz="3000">
              <a:latin typeface="Average"/>
              <a:ea typeface="Average"/>
              <a:cs typeface="Average"/>
              <a:sym typeface="Average"/>
            </a:endParaRPr>
          </a:p>
        </p:txBody>
      </p:sp>
      <p:pic>
        <p:nvPicPr>
          <p:cNvPr id="113" name="Google Shape;113;p18"/>
          <p:cNvPicPr preferRelativeResize="0"/>
          <p:nvPr/>
        </p:nvPicPr>
        <p:blipFill>
          <a:blip r:embed="rId3">
            <a:alphaModFix/>
          </a:blip>
          <a:stretch>
            <a:fillRect/>
          </a:stretch>
        </p:blipFill>
        <p:spPr>
          <a:xfrm>
            <a:off x="3227628" y="3982675"/>
            <a:ext cx="12145900" cy="3849653"/>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19"/>
          <p:cNvSpPr txBox="1">
            <a:spLocks noGrp="1"/>
          </p:cNvSpPr>
          <p:nvPr>
            <p:ph type="title"/>
          </p:nvPr>
        </p:nvSpPr>
        <p:spPr>
          <a:xfrm>
            <a:off x="7975600" y="568961"/>
            <a:ext cx="6172200" cy="485100"/>
          </a:xfrm>
          <a:prstGeom prst="rect">
            <a:avLst/>
          </a:prstGeom>
        </p:spPr>
        <p:txBody>
          <a:bodyPr spcFirstLastPara="1" wrap="square" lIns="0" tIns="0" rIns="0" bIns="0" anchor="t" anchorCtr="0">
            <a:noAutofit/>
          </a:bodyPr>
          <a:lstStyle/>
          <a:p>
            <a:pPr marL="0" lvl="0" indent="0" algn="r" rtl="0">
              <a:spcBef>
                <a:spcPts val="0"/>
              </a:spcBef>
              <a:spcAft>
                <a:spcPts val="0"/>
              </a:spcAft>
              <a:buNone/>
            </a:pPr>
            <a:r>
              <a:rPr lang="en-US" b="1">
                <a:latin typeface="Georgia"/>
                <a:ea typeface="Georgia"/>
                <a:cs typeface="Georgia"/>
                <a:sym typeface="Georgia"/>
              </a:rPr>
              <a:t>Cold and Warm Constraints</a:t>
            </a:r>
            <a:endParaRPr b="1">
              <a:latin typeface="Georgia"/>
              <a:ea typeface="Georgia"/>
              <a:cs typeface="Georgia"/>
              <a:sym typeface="Georgia"/>
            </a:endParaRPr>
          </a:p>
        </p:txBody>
      </p:sp>
      <p:sp>
        <p:nvSpPr>
          <p:cNvPr id="119" name="Google Shape;119;p19"/>
          <p:cNvSpPr txBox="1">
            <a:spLocks noGrp="1"/>
          </p:cNvSpPr>
          <p:nvPr>
            <p:ph type="body" idx="1"/>
          </p:nvPr>
        </p:nvSpPr>
        <p:spPr>
          <a:xfrm>
            <a:off x="3429000" y="1619302"/>
            <a:ext cx="11836500" cy="1294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sz="3200" b="0">
                <a:latin typeface="Average"/>
                <a:ea typeface="Average"/>
                <a:cs typeface="Average"/>
                <a:sym typeface="Average"/>
              </a:rPr>
              <a:t>We visualize these sizes using MLPQ’s inherent constraint database in two weather conditions. It is well known that warm mushrooms tend to have larger stem height. In this example, stem height and cap diameter are limited to 20.</a:t>
            </a:r>
            <a:endParaRPr sz="3200" b="0">
              <a:latin typeface="Average"/>
              <a:ea typeface="Average"/>
              <a:cs typeface="Average"/>
              <a:sym typeface="Average"/>
            </a:endParaRPr>
          </a:p>
        </p:txBody>
      </p:sp>
      <p:pic>
        <p:nvPicPr>
          <p:cNvPr id="120" name="Google Shape;120;p19"/>
          <p:cNvPicPr preferRelativeResize="0"/>
          <p:nvPr/>
        </p:nvPicPr>
        <p:blipFill>
          <a:blip r:embed="rId3">
            <a:alphaModFix/>
          </a:blip>
          <a:stretch>
            <a:fillRect/>
          </a:stretch>
        </p:blipFill>
        <p:spPr>
          <a:xfrm>
            <a:off x="6315699" y="3485862"/>
            <a:ext cx="5686598" cy="2829950"/>
          </a:xfrm>
          <a:prstGeom prst="rect">
            <a:avLst/>
          </a:prstGeom>
          <a:noFill/>
          <a:ln>
            <a:noFill/>
          </a:ln>
        </p:spPr>
      </p:pic>
      <p:pic>
        <p:nvPicPr>
          <p:cNvPr id="121" name="Google Shape;121;p19"/>
          <p:cNvPicPr preferRelativeResize="0"/>
          <p:nvPr/>
        </p:nvPicPr>
        <p:blipFill>
          <a:blip r:embed="rId4">
            <a:alphaModFix/>
          </a:blip>
          <a:stretch>
            <a:fillRect/>
          </a:stretch>
        </p:blipFill>
        <p:spPr>
          <a:xfrm>
            <a:off x="2925500" y="6887875"/>
            <a:ext cx="12467000" cy="15964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20"/>
          <p:cNvSpPr txBox="1">
            <a:spLocks noGrp="1"/>
          </p:cNvSpPr>
          <p:nvPr>
            <p:ph type="body" idx="1"/>
          </p:nvPr>
        </p:nvSpPr>
        <p:spPr>
          <a:xfrm>
            <a:off x="3556000" y="1371601"/>
            <a:ext cx="11836500" cy="6244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a:latin typeface="Georgia"/>
                <a:ea typeface="Georgia"/>
                <a:cs typeface="Georgia"/>
                <a:sym typeface="Georgia"/>
              </a:rPr>
              <a:t>Use Cases</a:t>
            </a:r>
            <a:endParaRPr>
              <a:latin typeface="Georgia"/>
              <a:ea typeface="Georgia"/>
              <a:cs typeface="Georgia"/>
              <a:sym typeface="Georgia"/>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21"/>
          <p:cNvSpPr txBox="1">
            <a:spLocks noGrp="1"/>
          </p:cNvSpPr>
          <p:nvPr>
            <p:ph type="title"/>
          </p:nvPr>
        </p:nvSpPr>
        <p:spPr>
          <a:xfrm>
            <a:off x="3098800" y="609600"/>
            <a:ext cx="11049000" cy="485100"/>
          </a:xfrm>
          <a:prstGeom prst="rect">
            <a:avLst/>
          </a:prstGeom>
        </p:spPr>
        <p:txBody>
          <a:bodyPr spcFirstLastPara="1" wrap="square" lIns="0" tIns="0" rIns="0" bIns="0" anchor="t" anchorCtr="0">
            <a:noAutofit/>
          </a:bodyPr>
          <a:lstStyle/>
          <a:p>
            <a:pPr marL="0" lvl="0" indent="0" algn="r" rtl="0">
              <a:spcBef>
                <a:spcPts val="0"/>
              </a:spcBef>
              <a:spcAft>
                <a:spcPts val="0"/>
              </a:spcAft>
              <a:buNone/>
            </a:pPr>
            <a:r>
              <a:rPr lang="en-US" b="1">
                <a:latin typeface="Georgia"/>
                <a:ea typeface="Georgia"/>
                <a:cs typeface="Georgia"/>
                <a:sym typeface="Georgia"/>
              </a:rPr>
              <a:t>Queries</a:t>
            </a:r>
            <a:endParaRPr b="1">
              <a:latin typeface="Georgia"/>
              <a:ea typeface="Georgia"/>
              <a:cs typeface="Georgia"/>
              <a:sym typeface="Georgia"/>
            </a:endParaRPr>
          </a:p>
        </p:txBody>
      </p:sp>
      <p:sp>
        <p:nvSpPr>
          <p:cNvPr id="132" name="Google Shape;132;p21"/>
          <p:cNvSpPr txBox="1">
            <a:spLocks noGrp="1"/>
          </p:cNvSpPr>
          <p:nvPr>
            <p:ph type="body" idx="1"/>
          </p:nvPr>
        </p:nvSpPr>
        <p:spPr>
          <a:xfrm>
            <a:off x="2354150" y="1382375"/>
            <a:ext cx="6482700" cy="5894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US" sz="4200" b="0">
                <a:latin typeface="Average"/>
                <a:ea typeface="Average"/>
                <a:cs typeface="Average"/>
                <a:sym typeface="Average"/>
              </a:rPr>
              <a:t>David Smith was searching for mushrooms in Platte River State Park but got lost. The park rangers want to reach David's emergency contact. Who should the rangers call?</a:t>
            </a:r>
            <a:endParaRPr sz="4200" b="0">
              <a:latin typeface="Average"/>
              <a:ea typeface="Average"/>
              <a:cs typeface="Average"/>
              <a:sym typeface="Average"/>
            </a:endParaRPr>
          </a:p>
        </p:txBody>
      </p:sp>
      <p:pic>
        <p:nvPicPr>
          <p:cNvPr id="133" name="Google Shape;133;p21"/>
          <p:cNvPicPr preferRelativeResize="0"/>
          <p:nvPr/>
        </p:nvPicPr>
        <p:blipFill>
          <a:blip r:embed="rId3">
            <a:alphaModFix/>
          </a:blip>
          <a:stretch>
            <a:fillRect/>
          </a:stretch>
        </p:blipFill>
        <p:spPr>
          <a:xfrm>
            <a:off x="9061375" y="2716300"/>
            <a:ext cx="6505575" cy="2562225"/>
          </a:xfrm>
          <a:prstGeom prst="rect">
            <a:avLst/>
          </a:prstGeom>
          <a:noFill/>
          <a:ln>
            <a:noFill/>
          </a:ln>
        </p:spPr>
      </p:pic>
      <p:pic>
        <p:nvPicPr>
          <p:cNvPr id="134" name="Google Shape;134;p21"/>
          <p:cNvPicPr preferRelativeResize="0"/>
          <p:nvPr/>
        </p:nvPicPr>
        <p:blipFill>
          <a:blip r:embed="rId4">
            <a:alphaModFix/>
          </a:blip>
          <a:stretch>
            <a:fillRect/>
          </a:stretch>
        </p:blipFill>
        <p:spPr>
          <a:xfrm>
            <a:off x="7783734" y="6231221"/>
            <a:ext cx="7439299" cy="16333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22"/>
          <p:cNvSpPr txBox="1">
            <a:spLocks noGrp="1"/>
          </p:cNvSpPr>
          <p:nvPr>
            <p:ph type="title"/>
          </p:nvPr>
        </p:nvSpPr>
        <p:spPr>
          <a:xfrm>
            <a:off x="3098800" y="609600"/>
            <a:ext cx="11049000" cy="485100"/>
          </a:xfrm>
          <a:prstGeom prst="rect">
            <a:avLst/>
          </a:prstGeom>
        </p:spPr>
        <p:txBody>
          <a:bodyPr spcFirstLastPara="1" wrap="square" lIns="0" tIns="0" rIns="0" bIns="0" anchor="t" anchorCtr="0">
            <a:noAutofit/>
          </a:bodyPr>
          <a:lstStyle/>
          <a:p>
            <a:pPr marL="0" lvl="0" indent="0" algn="r" rtl="0">
              <a:spcBef>
                <a:spcPts val="0"/>
              </a:spcBef>
              <a:spcAft>
                <a:spcPts val="0"/>
              </a:spcAft>
              <a:buNone/>
            </a:pPr>
            <a:r>
              <a:rPr lang="en-US" b="1">
                <a:latin typeface="Georgia"/>
                <a:ea typeface="Georgia"/>
                <a:cs typeface="Georgia"/>
                <a:sym typeface="Georgia"/>
              </a:rPr>
              <a:t>Queries</a:t>
            </a:r>
            <a:endParaRPr b="1">
              <a:latin typeface="Georgia"/>
              <a:ea typeface="Georgia"/>
              <a:cs typeface="Georgia"/>
              <a:sym typeface="Georgia"/>
            </a:endParaRPr>
          </a:p>
        </p:txBody>
      </p:sp>
      <p:sp>
        <p:nvSpPr>
          <p:cNvPr id="140" name="Google Shape;140;p22"/>
          <p:cNvSpPr txBox="1">
            <a:spLocks noGrp="1"/>
          </p:cNvSpPr>
          <p:nvPr>
            <p:ph type="body" idx="1"/>
          </p:nvPr>
        </p:nvSpPr>
        <p:spPr>
          <a:xfrm>
            <a:off x="2627675" y="1094700"/>
            <a:ext cx="6598500" cy="68667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US" sz="4000" b="0">
                <a:latin typeface="Average"/>
                <a:ea typeface="Average"/>
                <a:cs typeface="Average"/>
                <a:sym typeface="Average"/>
              </a:rPr>
              <a:t>Jeffrey Willis at Nebraska Game and Parks has heard about some really cool "woods" mushrooms growing in winter. He wants the phone numbers of all interested winter foragers to tell them about this amazing discovery. Find the list of people he should call.</a:t>
            </a:r>
            <a:endParaRPr sz="4000" b="0">
              <a:latin typeface="Average"/>
              <a:ea typeface="Average"/>
              <a:cs typeface="Average"/>
              <a:sym typeface="Average"/>
            </a:endParaRPr>
          </a:p>
        </p:txBody>
      </p:sp>
      <p:pic>
        <p:nvPicPr>
          <p:cNvPr id="141" name="Google Shape;141;p22"/>
          <p:cNvPicPr preferRelativeResize="0"/>
          <p:nvPr/>
        </p:nvPicPr>
        <p:blipFill>
          <a:blip r:embed="rId3">
            <a:alphaModFix/>
          </a:blip>
          <a:stretch>
            <a:fillRect/>
          </a:stretch>
        </p:blipFill>
        <p:spPr>
          <a:xfrm>
            <a:off x="10580850" y="1385825"/>
            <a:ext cx="3395425" cy="4307650"/>
          </a:xfrm>
          <a:prstGeom prst="rect">
            <a:avLst/>
          </a:prstGeom>
          <a:noFill/>
          <a:ln>
            <a:noFill/>
          </a:ln>
        </p:spPr>
      </p:pic>
      <p:pic>
        <p:nvPicPr>
          <p:cNvPr id="142" name="Google Shape;142;p22"/>
          <p:cNvPicPr preferRelativeResize="0"/>
          <p:nvPr/>
        </p:nvPicPr>
        <p:blipFill>
          <a:blip r:embed="rId4">
            <a:alphaModFix/>
          </a:blip>
          <a:stretch>
            <a:fillRect/>
          </a:stretch>
        </p:blipFill>
        <p:spPr>
          <a:xfrm>
            <a:off x="9685300" y="5802175"/>
            <a:ext cx="5582174" cy="28886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23"/>
          <p:cNvSpPr txBox="1">
            <a:spLocks noGrp="1"/>
          </p:cNvSpPr>
          <p:nvPr>
            <p:ph type="title"/>
          </p:nvPr>
        </p:nvSpPr>
        <p:spPr>
          <a:xfrm>
            <a:off x="3098800" y="609600"/>
            <a:ext cx="11049000" cy="485100"/>
          </a:xfrm>
          <a:prstGeom prst="rect">
            <a:avLst/>
          </a:prstGeom>
        </p:spPr>
        <p:txBody>
          <a:bodyPr spcFirstLastPara="1" wrap="square" lIns="0" tIns="0" rIns="0" bIns="0" anchor="t" anchorCtr="0">
            <a:noAutofit/>
          </a:bodyPr>
          <a:lstStyle/>
          <a:p>
            <a:pPr marL="0" lvl="0" indent="0" algn="r" rtl="0">
              <a:spcBef>
                <a:spcPts val="0"/>
              </a:spcBef>
              <a:spcAft>
                <a:spcPts val="0"/>
              </a:spcAft>
              <a:buNone/>
            </a:pPr>
            <a:r>
              <a:rPr lang="en-US" b="1">
                <a:latin typeface="Georgia"/>
                <a:ea typeface="Georgia"/>
                <a:cs typeface="Georgia"/>
                <a:sym typeface="Georgia"/>
              </a:rPr>
              <a:t>Queries</a:t>
            </a:r>
            <a:endParaRPr b="1">
              <a:latin typeface="Georgia"/>
              <a:ea typeface="Georgia"/>
              <a:cs typeface="Georgia"/>
              <a:sym typeface="Georgia"/>
            </a:endParaRPr>
          </a:p>
        </p:txBody>
      </p:sp>
      <p:sp>
        <p:nvSpPr>
          <p:cNvPr id="148" name="Google Shape;148;p23"/>
          <p:cNvSpPr txBox="1">
            <a:spLocks noGrp="1"/>
          </p:cNvSpPr>
          <p:nvPr>
            <p:ph type="body" idx="1"/>
          </p:nvPr>
        </p:nvSpPr>
        <p:spPr>
          <a:xfrm>
            <a:off x="2335175" y="1214275"/>
            <a:ext cx="5931600" cy="63162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US" sz="4000" b="0">
                <a:latin typeface="Average"/>
                <a:ea typeface="Average"/>
                <a:cs typeface="Average"/>
                <a:sym typeface="Average"/>
              </a:rPr>
              <a:t>Heather Mason is wondering whether any mushrooms in her interests (summer/fall, leaves/woods) are edible. Find a list of edible mushroom IDs matching these descriptions.</a:t>
            </a:r>
            <a:endParaRPr sz="4000" b="0">
              <a:latin typeface="Average"/>
              <a:ea typeface="Average"/>
              <a:cs typeface="Average"/>
              <a:sym typeface="Average"/>
            </a:endParaRPr>
          </a:p>
          <a:p>
            <a:pPr marL="0" lvl="0" indent="0" algn="ctr" rtl="0">
              <a:spcBef>
                <a:spcPts val="0"/>
              </a:spcBef>
              <a:spcAft>
                <a:spcPts val="0"/>
              </a:spcAft>
              <a:buNone/>
            </a:pPr>
            <a:endParaRPr sz="4000" b="0">
              <a:latin typeface="Average"/>
              <a:ea typeface="Average"/>
              <a:cs typeface="Average"/>
              <a:sym typeface="Average"/>
            </a:endParaRPr>
          </a:p>
          <a:p>
            <a:pPr marL="0" lvl="0" indent="0" algn="ctr" rtl="0">
              <a:spcBef>
                <a:spcPts val="0"/>
              </a:spcBef>
              <a:spcAft>
                <a:spcPts val="0"/>
              </a:spcAft>
              <a:buNone/>
            </a:pPr>
            <a:r>
              <a:rPr lang="en-US" sz="4000" b="0">
                <a:latin typeface="Average"/>
                <a:ea typeface="Average"/>
                <a:cs typeface="Average"/>
                <a:sym typeface="Average"/>
              </a:rPr>
              <a:t>Part 1:</a:t>
            </a:r>
            <a:endParaRPr sz="4000" b="0">
              <a:latin typeface="Average"/>
              <a:ea typeface="Average"/>
              <a:cs typeface="Average"/>
              <a:sym typeface="Average"/>
            </a:endParaRPr>
          </a:p>
        </p:txBody>
      </p:sp>
      <p:pic>
        <p:nvPicPr>
          <p:cNvPr id="149" name="Google Shape;149;p23"/>
          <p:cNvPicPr preferRelativeResize="0"/>
          <p:nvPr/>
        </p:nvPicPr>
        <p:blipFill>
          <a:blip r:embed="rId3">
            <a:alphaModFix/>
          </a:blip>
          <a:stretch>
            <a:fillRect/>
          </a:stretch>
        </p:blipFill>
        <p:spPr>
          <a:xfrm>
            <a:off x="9832750" y="1323650"/>
            <a:ext cx="5009726" cy="4553724"/>
          </a:xfrm>
          <a:prstGeom prst="rect">
            <a:avLst/>
          </a:prstGeom>
          <a:noFill/>
          <a:ln>
            <a:noFill/>
          </a:ln>
        </p:spPr>
      </p:pic>
      <p:pic>
        <p:nvPicPr>
          <p:cNvPr id="150" name="Google Shape;150;p23"/>
          <p:cNvPicPr preferRelativeResize="0"/>
          <p:nvPr/>
        </p:nvPicPr>
        <p:blipFill>
          <a:blip r:embed="rId4">
            <a:alphaModFix/>
          </a:blip>
          <a:stretch>
            <a:fillRect/>
          </a:stretch>
        </p:blipFill>
        <p:spPr>
          <a:xfrm>
            <a:off x="9511150" y="6106324"/>
            <a:ext cx="5652925" cy="296182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24"/>
          <p:cNvSpPr txBox="1">
            <a:spLocks noGrp="1"/>
          </p:cNvSpPr>
          <p:nvPr>
            <p:ph type="title"/>
          </p:nvPr>
        </p:nvSpPr>
        <p:spPr>
          <a:xfrm>
            <a:off x="3098800" y="609600"/>
            <a:ext cx="11049000" cy="485100"/>
          </a:xfrm>
          <a:prstGeom prst="rect">
            <a:avLst/>
          </a:prstGeom>
        </p:spPr>
        <p:txBody>
          <a:bodyPr spcFirstLastPara="1" wrap="square" lIns="0" tIns="0" rIns="0" bIns="0" anchor="t" anchorCtr="0">
            <a:noAutofit/>
          </a:bodyPr>
          <a:lstStyle/>
          <a:p>
            <a:pPr marL="0" lvl="0" indent="0" algn="r" rtl="0">
              <a:spcBef>
                <a:spcPts val="0"/>
              </a:spcBef>
              <a:spcAft>
                <a:spcPts val="0"/>
              </a:spcAft>
              <a:buNone/>
            </a:pPr>
            <a:r>
              <a:rPr lang="en-US" b="1">
                <a:latin typeface="Georgia"/>
                <a:ea typeface="Georgia"/>
                <a:cs typeface="Georgia"/>
                <a:sym typeface="Georgia"/>
              </a:rPr>
              <a:t>Queries</a:t>
            </a:r>
            <a:endParaRPr b="1">
              <a:latin typeface="Georgia"/>
              <a:ea typeface="Georgia"/>
              <a:cs typeface="Georgia"/>
              <a:sym typeface="Georgia"/>
            </a:endParaRPr>
          </a:p>
        </p:txBody>
      </p:sp>
      <p:sp>
        <p:nvSpPr>
          <p:cNvPr id="156" name="Google Shape;156;p24"/>
          <p:cNvSpPr txBox="1">
            <a:spLocks noGrp="1"/>
          </p:cNvSpPr>
          <p:nvPr>
            <p:ph type="body" idx="1"/>
          </p:nvPr>
        </p:nvSpPr>
        <p:spPr>
          <a:xfrm>
            <a:off x="2335175" y="1214275"/>
            <a:ext cx="5931600" cy="63162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US" sz="4000" b="0">
                <a:latin typeface="Average"/>
                <a:ea typeface="Average"/>
                <a:cs typeface="Average"/>
                <a:sym typeface="Average"/>
              </a:rPr>
              <a:t>Heather Mason is wondering whether any mushrooms in her interests (summer/fall, leaves/woods) are edible. Find a list of edible mushroom IDs matching these descriptions.</a:t>
            </a:r>
            <a:endParaRPr sz="4000" b="0">
              <a:latin typeface="Average"/>
              <a:ea typeface="Average"/>
              <a:cs typeface="Average"/>
              <a:sym typeface="Average"/>
            </a:endParaRPr>
          </a:p>
          <a:p>
            <a:pPr marL="0" lvl="0" indent="0" algn="ctr" rtl="0">
              <a:spcBef>
                <a:spcPts val="0"/>
              </a:spcBef>
              <a:spcAft>
                <a:spcPts val="0"/>
              </a:spcAft>
              <a:buNone/>
            </a:pPr>
            <a:endParaRPr sz="4000" b="0">
              <a:latin typeface="Average"/>
              <a:ea typeface="Average"/>
              <a:cs typeface="Average"/>
              <a:sym typeface="Average"/>
            </a:endParaRPr>
          </a:p>
          <a:p>
            <a:pPr marL="0" lvl="0" indent="0" algn="ctr" rtl="0">
              <a:spcBef>
                <a:spcPts val="0"/>
              </a:spcBef>
              <a:spcAft>
                <a:spcPts val="0"/>
              </a:spcAft>
              <a:buNone/>
            </a:pPr>
            <a:r>
              <a:rPr lang="en-US" sz="4000" b="0">
                <a:latin typeface="Average"/>
                <a:ea typeface="Average"/>
                <a:cs typeface="Average"/>
                <a:sym typeface="Average"/>
              </a:rPr>
              <a:t>Part 2:</a:t>
            </a:r>
            <a:endParaRPr sz="4000" b="0">
              <a:latin typeface="Average"/>
              <a:ea typeface="Average"/>
              <a:cs typeface="Average"/>
              <a:sym typeface="Average"/>
            </a:endParaRPr>
          </a:p>
        </p:txBody>
      </p:sp>
      <p:pic>
        <p:nvPicPr>
          <p:cNvPr id="157" name="Google Shape;157;p24"/>
          <p:cNvPicPr preferRelativeResize="0"/>
          <p:nvPr/>
        </p:nvPicPr>
        <p:blipFill>
          <a:blip r:embed="rId3">
            <a:alphaModFix/>
          </a:blip>
          <a:stretch>
            <a:fillRect/>
          </a:stretch>
        </p:blipFill>
        <p:spPr>
          <a:xfrm>
            <a:off x="9672325" y="1334900"/>
            <a:ext cx="4840599" cy="4406274"/>
          </a:xfrm>
          <a:prstGeom prst="rect">
            <a:avLst/>
          </a:prstGeom>
          <a:noFill/>
          <a:ln>
            <a:noFill/>
          </a:ln>
        </p:spPr>
      </p:pic>
      <p:pic>
        <p:nvPicPr>
          <p:cNvPr id="158" name="Google Shape;158;p24"/>
          <p:cNvPicPr preferRelativeResize="0"/>
          <p:nvPr/>
        </p:nvPicPr>
        <p:blipFill>
          <a:blip r:embed="rId4">
            <a:alphaModFix/>
          </a:blip>
          <a:stretch>
            <a:fillRect/>
          </a:stretch>
        </p:blipFill>
        <p:spPr>
          <a:xfrm>
            <a:off x="9175500" y="5858649"/>
            <a:ext cx="5834260" cy="301970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5"/>
          <p:cNvSpPr txBox="1">
            <a:spLocks noGrp="1"/>
          </p:cNvSpPr>
          <p:nvPr>
            <p:ph type="title"/>
          </p:nvPr>
        </p:nvSpPr>
        <p:spPr>
          <a:xfrm>
            <a:off x="3098800" y="609600"/>
            <a:ext cx="11049000" cy="485100"/>
          </a:xfrm>
          <a:prstGeom prst="rect">
            <a:avLst/>
          </a:prstGeom>
        </p:spPr>
        <p:txBody>
          <a:bodyPr spcFirstLastPara="1" wrap="square" lIns="0" tIns="0" rIns="0" bIns="0" anchor="t" anchorCtr="0">
            <a:noAutofit/>
          </a:bodyPr>
          <a:lstStyle/>
          <a:p>
            <a:pPr marL="0" lvl="0" indent="0" algn="r" rtl="0">
              <a:spcBef>
                <a:spcPts val="0"/>
              </a:spcBef>
              <a:spcAft>
                <a:spcPts val="0"/>
              </a:spcAft>
              <a:buNone/>
            </a:pPr>
            <a:r>
              <a:rPr lang="en-US" b="1">
                <a:latin typeface="Georgia"/>
                <a:ea typeface="Georgia"/>
                <a:cs typeface="Georgia"/>
                <a:sym typeface="Georgia"/>
              </a:rPr>
              <a:t>Queries</a:t>
            </a:r>
            <a:endParaRPr b="1">
              <a:latin typeface="Georgia"/>
              <a:ea typeface="Georgia"/>
              <a:cs typeface="Georgia"/>
              <a:sym typeface="Georgia"/>
            </a:endParaRPr>
          </a:p>
        </p:txBody>
      </p:sp>
      <p:sp>
        <p:nvSpPr>
          <p:cNvPr id="164" name="Google Shape;164;p25"/>
          <p:cNvSpPr txBox="1">
            <a:spLocks noGrp="1"/>
          </p:cNvSpPr>
          <p:nvPr>
            <p:ph type="body" idx="1"/>
          </p:nvPr>
        </p:nvSpPr>
        <p:spPr>
          <a:xfrm>
            <a:off x="2335175" y="1214275"/>
            <a:ext cx="5931600" cy="63162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US" sz="4000" b="0">
                <a:latin typeface="Average"/>
                <a:ea typeface="Average"/>
                <a:cs typeface="Average"/>
                <a:sym typeface="Average"/>
              </a:rPr>
              <a:t>Heather Mason is wondering whether any mushrooms in her interests (summer/fall, leaves/woods) are edible. Find a list of edible mushroom IDs matching these descriptions.</a:t>
            </a:r>
            <a:endParaRPr sz="4000" b="0">
              <a:latin typeface="Average"/>
              <a:ea typeface="Average"/>
              <a:cs typeface="Average"/>
              <a:sym typeface="Average"/>
            </a:endParaRPr>
          </a:p>
          <a:p>
            <a:pPr marL="0" lvl="0" indent="0" algn="ctr" rtl="0">
              <a:spcBef>
                <a:spcPts val="0"/>
              </a:spcBef>
              <a:spcAft>
                <a:spcPts val="0"/>
              </a:spcAft>
              <a:buNone/>
            </a:pPr>
            <a:endParaRPr sz="4000" b="0">
              <a:latin typeface="Average"/>
              <a:ea typeface="Average"/>
              <a:cs typeface="Average"/>
              <a:sym typeface="Average"/>
            </a:endParaRPr>
          </a:p>
          <a:p>
            <a:pPr marL="0" lvl="0" indent="0" algn="ctr" rtl="0">
              <a:spcBef>
                <a:spcPts val="0"/>
              </a:spcBef>
              <a:spcAft>
                <a:spcPts val="0"/>
              </a:spcAft>
              <a:buNone/>
            </a:pPr>
            <a:r>
              <a:rPr lang="en-US" sz="4000" b="0">
                <a:latin typeface="Average"/>
                <a:ea typeface="Average"/>
                <a:cs typeface="Average"/>
                <a:sym typeface="Average"/>
              </a:rPr>
              <a:t>Part 3:</a:t>
            </a:r>
            <a:endParaRPr sz="4000" b="0">
              <a:latin typeface="Average"/>
              <a:ea typeface="Average"/>
              <a:cs typeface="Average"/>
              <a:sym typeface="Average"/>
            </a:endParaRPr>
          </a:p>
        </p:txBody>
      </p:sp>
      <p:pic>
        <p:nvPicPr>
          <p:cNvPr id="165" name="Google Shape;165;p25"/>
          <p:cNvPicPr preferRelativeResize="0"/>
          <p:nvPr/>
        </p:nvPicPr>
        <p:blipFill>
          <a:blip r:embed="rId3">
            <a:alphaModFix/>
          </a:blip>
          <a:stretch>
            <a:fillRect/>
          </a:stretch>
        </p:blipFill>
        <p:spPr>
          <a:xfrm>
            <a:off x="9744225" y="1214275"/>
            <a:ext cx="4403576" cy="4377849"/>
          </a:xfrm>
          <a:prstGeom prst="rect">
            <a:avLst/>
          </a:prstGeom>
          <a:noFill/>
          <a:ln>
            <a:noFill/>
          </a:ln>
        </p:spPr>
      </p:pic>
      <p:pic>
        <p:nvPicPr>
          <p:cNvPr id="166" name="Google Shape;166;p25"/>
          <p:cNvPicPr preferRelativeResize="0"/>
          <p:nvPr/>
        </p:nvPicPr>
        <p:blipFill>
          <a:blip r:embed="rId4">
            <a:alphaModFix/>
          </a:blip>
          <a:stretch>
            <a:fillRect/>
          </a:stretch>
        </p:blipFill>
        <p:spPr>
          <a:xfrm>
            <a:off x="8980200" y="5711692"/>
            <a:ext cx="5931601" cy="3148507"/>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26"/>
          <p:cNvSpPr txBox="1">
            <a:spLocks noGrp="1"/>
          </p:cNvSpPr>
          <p:nvPr>
            <p:ph type="title"/>
          </p:nvPr>
        </p:nvSpPr>
        <p:spPr>
          <a:xfrm>
            <a:off x="3098800" y="609600"/>
            <a:ext cx="11049000" cy="485100"/>
          </a:xfrm>
          <a:prstGeom prst="rect">
            <a:avLst/>
          </a:prstGeom>
        </p:spPr>
        <p:txBody>
          <a:bodyPr spcFirstLastPara="1" wrap="square" lIns="0" tIns="0" rIns="0" bIns="0" anchor="t" anchorCtr="0">
            <a:noAutofit/>
          </a:bodyPr>
          <a:lstStyle/>
          <a:p>
            <a:pPr marL="0" lvl="0" indent="0" algn="r" rtl="0">
              <a:spcBef>
                <a:spcPts val="0"/>
              </a:spcBef>
              <a:spcAft>
                <a:spcPts val="0"/>
              </a:spcAft>
              <a:buNone/>
            </a:pPr>
            <a:r>
              <a:rPr lang="en-US" b="1">
                <a:latin typeface="Georgia"/>
                <a:ea typeface="Georgia"/>
                <a:cs typeface="Georgia"/>
                <a:sym typeface="Georgia"/>
              </a:rPr>
              <a:t>Queries</a:t>
            </a:r>
            <a:endParaRPr b="1">
              <a:latin typeface="Georgia"/>
              <a:ea typeface="Georgia"/>
              <a:cs typeface="Georgia"/>
              <a:sym typeface="Georgia"/>
            </a:endParaRPr>
          </a:p>
        </p:txBody>
      </p:sp>
      <p:sp>
        <p:nvSpPr>
          <p:cNvPr id="172" name="Google Shape;172;p26"/>
          <p:cNvSpPr txBox="1">
            <a:spLocks noGrp="1"/>
          </p:cNvSpPr>
          <p:nvPr>
            <p:ph type="body" idx="1"/>
          </p:nvPr>
        </p:nvSpPr>
        <p:spPr>
          <a:xfrm>
            <a:off x="2294800" y="932025"/>
            <a:ext cx="6676800" cy="5580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US" sz="3600" b="0">
                <a:latin typeface="Average"/>
                <a:ea typeface="Average"/>
                <a:cs typeface="Average"/>
                <a:sym typeface="Average"/>
              </a:rPr>
              <a:t>David Smith found a mushroom and measured its attributes. It has a gray, flat, wrinkled cap with diameter 1.51 cm. It does not bleed when bruised. Its stem is white, 5.2 cm high and 2.57 cm wide. There is no ring. It was found in grasses in the winter. What instances of mushrooms fit this description, and are any of them edible?</a:t>
            </a:r>
            <a:endParaRPr sz="3600" b="0">
              <a:latin typeface="Average"/>
              <a:ea typeface="Average"/>
              <a:cs typeface="Average"/>
              <a:sym typeface="Average"/>
            </a:endParaRPr>
          </a:p>
        </p:txBody>
      </p:sp>
      <p:pic>
        <p:nvPicPr>
          <p:cNvPr id="173" name="Google Shape;173;p26"/>
          <p:cNvPicPr preferRelativeResize="0"/>
          <p:nvPr/>
        </p:nvPicPr>
        <p:blipFill>
          <a:blip r:embed="rId3">
            <a:alphaModFix/>
          </a:blip>
          <a:stretch>
            <a:fillRect/>
          </a:stretch>
        </p:blipFill>
        <p:spPr>
          <a:xfrm>
            <a:off x="9143725" y="2370850"/>
            <a:ext cx="6862000" cy="2428491"/>
          </a:xfrm>
          <a:prstGeom prst="rect">
            <a:avLst/>
          </a:prstGeom>
          <a:noFill/>
          <a:ln>
            <a:noFill/>
          </a:ln>
        </p:spPr>
      </p:pic>
      <p:pic>
        <p:nvPicPr>
          <p:cNvPr id="174" name="Google Shape;174;p26"/>
          <p:cNvPicPr preferRelativeResize="0"/>
          <p:nvPr/>
        </p:nvPicPr>
        <p:blipFill>
          <a:blip r:embed="rId4">
            <a:alphaModFix/>
          </a:blip>
          <a:stretch>
            <a:fillRect/>
          </a:stretch>
        </p:blipFill>
        <p:spPr>
          <a:xfrm>
            <a:off x="4225199" y="6765024"/>
            <a:ext cx="9922598" cy="19775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27"/>
          <p:cNvSpPr txBox="1">
            <a:spLocks noGrp="1"/>
          </p:cNvSpPr>
          <p:nvPr>
            <p:ph type="title"/>
          </p:nvPr>
        </p:nvSpPr>
        <p:spPr>
          <a:xfrm>
            <a:off x="3098800" y="609600"/>
            <a:ext cx="11049000" cy="485100"/>
          </a:xfrm>
          <a:prstGeom prst="rect">
            <a:avLst/>
          </a:prstGeom>
        </p:spPr>
        <p:txBody>
          <a:bodyPr spcFirstLastPara="1" wrap="square" lIns="0" tIns="0" rIns="0" bIns="0" anchor="t" anchorCtr="0">
            <a:noAutofit/>
          </a:bodyPr>
          <a:lstStyle/>
          <a:p>
            <a:pPr marL="0" lvl="0" indent="0" algn="r" rtl="0">
              <a:spcBef>
                <a:spcPts val="0"/>
              </a:spcBef>
              <a:spcAft>
                <a:spcPts val="0"/>
              </a:spcAft>
              <a:buNone/>
            </a:pPr>
            <a:r>
              <a:rPr lang="en-US" b="1">
                <a:latin typeface="Georgia"/>
                <a:ea typeface="Georgia"/>
                <a:cs typeface="Georgia"/>
                <a:sym typeface="Georgia"/>
              </a:rPr>
              <a:t>Queries</a:t>
            </a:r>
            <a:endParaRPr b="1">
              <a:latin typeface="Georgia"/>
              <a:ea typeface="Georgia"/>
              <a:cs typeface="Georgia"/>
              <a:sym typeface="Georgia"/>
            </a:endParaRPr>
          </a:p>
        </p:txBody>
      </p:sp>
      <p:sp>
        <p:nvSpPr>
          <p:cNvPr id="180" name="Google Shape;180;p27"/>
          <p:cNvSpPr txBox="1">
            <a:spLocks noGrp="1"/>
          </p:cNvSpPr>
          <p:nvPr>
            <p:ph type="body" idx="1"/>
          </p:nvPr>
        </p:nvSpPr>
        <p:spPr>
          <a:xfrm>
            <a:off x="2267775" y="1187850"/>
            <a:ext cx="7208100" cy="51540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US" sz="3400" b="0">
                <a:latin typeface="Average"/>
                <a:ea typeface="Average"/>
                <a:cs typeface="Average"/>
                <a:sym typeface="Average"/>
              </a:rPr>
              <a:t>In early winter, the Lincoln Landfill must close early because of a small landslide. Matthew Bradley, the mushroom rep, knows there are regular "waste" mushroom hunters in the afternoon. Find the list of people he should call to tell them they can't come today.</a:t>
            </a:r>
            <a:endParaRPr sz="3400" b="0">
              <a:latin typeface="Average"/>
              <a:ea typeface="Average"/>
              <a:cs typeface="Average"/>
              <a:sym typeface="Average"/>
            </a:endParaRPr>
          </a:p>
        </p:txBody>
      </p:sp>
      <p:pic>
        <p:nvPicPr>
          <p:cNvPr id="181" name="Google Shape;181;p27"/>
          <p:cNvPicPr preferRelativeResize="0"/>
          <p:nvPr/>
        </p:nvPicPr>
        <p:blipFill rotWithShape="1">
          <a:blip r:embed="rId3">
            <a:alphaModFix/>
          </a:blip>
          <a:srcRect t="8034" b="60044"/>
          <a:stretch/>
        </p:blipFill>
        <p:spPr>
          <a:xfrm>
            <a:off x="4893250" y="6435000"/>
            <a:ext cx="7460100" cy="1837081"/>
          </a:xfrm>
          <a:prstGeom prst="rect">
            <a:avLst/>
          </a:prstGeom>
          <a:noFill/>
          <a:ln>
            <a:noFill/>
          </a:ln>
        </p:spPr>
      </p:pic>
      <p:sp>
        <p:nvSpPr>
          <p:cNvPr id="182" name="Google Shape;182;p27"/>
          <p:cNvSpPr txBox="1"/>
          <p:nvPr/>
        </p:nvSpPr>
        <p:spPr>
          <a:xfrm>
            <a:off x="9715550" y="2121775"/>
            <a:ext cx="5604300" cy="350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US" sz="2400">
                <a:latin typeface="Courier New"/>
                <a:ea typeface="Courier New"/>
                <a:cs typeface="Courier New"/>
                <a:sym typeface="Courier New"/>
              </a:rPr>
              <a:t>CREATE_VIEW landfill_call_list_landslide</a:t>
            </a:r>
            <a:endParaRPr sz="2400">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endParaRPr sz="2400">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US" sz="2400">
                <a:latin typeface="Courier New"/>
                <a:ea typeface="Courier New"/>
                <a:cs typeface="Courier New"/>
                <a:sym typeface="Courier New"/>
              </a:rPr>
              <a:t>SELECT n,ph</a:t>
            </a:r>
            <a:endParaRPr sz="2400">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endParaRPr sz="2400">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US" sz="2400">
                <a:latin typeface="Courier New"/>
                <a:ea typeface="Courier New"/>
                <a:cs typeface="Courier New"/>
                <a:sym typeface="Courier New"/>
              </a:rPr>
              <a:t>FROM forager</a:t>
            </a:r>
            <a:endParaRPr sz="2400">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endParaRPr sz="2400">
              <a:latin typeface="Courier New"/>
              <a:ea typeface="Courier New"/>
              <a:cs typeface="Courier New"/>
              <a:sym typeface="Courier New"/>
            </a:endParaRPr>
          </a:p>
          <a:p>
            <a:pPr marL="0" lvl="0" indent="0" algn="l" rtl="0">
              <a:spcBef>
                <a:spcPts val="0"/>
              </a:spcBef>
              <a:spcAft>
                <a:spcPts val="0"/>
              </a:spcAft>
              <a:buNone/>
            </a:pPr>
            <a:r>
              <a:rPr lang="en-US" sz="2400">
                <a:latin typeface="Courier New"/>
                <a:ea typeface="Courier New"/>
                <a:cs typeface="Courier New"/>
                <a:sym typeface="Courier New"/>
              </a:rPr>
              <a:t>WHERE hab="waste", szn=”winter”</a:t>
            </a:r>
            <a:endParaRPr sz="2400">
              <a:latin typeface="Courier New"/>
              <a:ea typeface="Courier New"/>
              <a:cs typeface="Courier New"/>
              <a:sym typeface="Courier New"/>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2"/>
        <p:cNvGrpSpPr/>
        <p:nvPr/>
      </p:nvGrpSpPr>
      <p:grpSpPr>
        <a:xfrm>
          <a:off x="0" y="0"/>
          <a:ext cx="0" cy="0"/>
          <a:chOff x="0" y="0"/>
          <a:chExt cx="0" cy="0"/>
        </a:xfrm>
      </p:grpSpPr>
      <p:sp>
        <p:nvSpPr>
          <p:cNvPr id="53" name="Google Shape;53;p10"/>
          <p:cNvSpPr txBox="1">
            <a:spLocks noGrp="1"/>
          </p:cNvSpPr>
          <p:nvPr>
            <p:ph type="title"/>
          </p:nvPr>
        </p:nvSpPr>
        <p:spPr>
          <a:xfrm>
            <a:off x="5991525" y="568950"/>
            <a:ext cx="8156400" cy="485100"/>
          </a:xfrm>
          <a:prstGeom prst="rect">
            <a:avLst/>
          </a:prstGeom>
          <a:noFill/>
          <a:ln>
            <a:noFill/>
          </a:ln>
        </p:spPr>
        <p:txBody>
          <a:bodyPr spcFirstLastPara="1" wrap="square" lIns="0" tIns="0" rIns="0" bIns="0" anchor="t" anchorCtr="0">
            <a:noAutofit/>
          </a:bodyPr>
          <a:lstStyle/>
          <a:p>
            <a:pPr marL="0" lvl="0" indent="0" algn="r" rtl="0">
              <a:spcBef>
                <a:spcPts val="0"/>
              </a:spcBef>
              <a:spcAft>
                <a:spcPts val="0"/>
              </a:spcAft>
              <a:buClr>
                <a:schemeClr val="dk1"/>
              </a:buClr>
              <a:buFont typeface="Arial"/>
              <a:buNone/>
            </a:pPr>
            <a:r>
              <a:rPr lang="en-US" sz="3400" b="1">
                <a:latin typeface="Georgia"/>
                <a:ea typeface="Georgia"/>
                <a:cs typeface="Georgia"/>
                <a:sym typeface="Georgia"/>
              </a:rPr>
              <a:t>Motivations/Goals - Overview</a:t>
            </a:r>
            <a:endParaRPr sz="3400" b="1">
              <a:latin typeface="Georgia"/>
              <a:ea typeface="Georgia"/>
              <a:cs typeface="Georgia"/>
              <a:sym typeface="Georgia"/>
            </a:endParaRPr>
          </a:p>
          <a:p>
            <a:pPr marL="0" lvl="0" indent="0" algn="r" rtl="0">
              <a:spcBef>
                <a:spcPts val="0"/>
              </a:spcBef>
              <a:spcAft>
                <a:spcPts val="0"/>
              </a:spcAft>
              <a:buNone/>
            </a:pPr>
            <a:endParaRPr/>
          </a:p>
        </p:txBody>
      </p:sp>
      <p:sp>
        <p:nvSpPr>
          <p:cNvPr id="54" name="Google Shape;54;p10"/>
          <p:cNvSpPr txBox="1">
            <a:spLocks noGrp="1"/>
          </p:cNvSpPr>
          <p:nvPr>
            <p:ph type="body" idx="1"/>
          </p:nvPr>
        </p:nvSpPr>
        <p:spPr>
          <a:xfrm>
            <a:off x="2634225" y="1659175"/>
            <a:ext cx="13257300" cy="7072800"/>
          </a:xfrm>
          <a:prstGeom prst="rect">
            <a:avLst/>
          </a:prstGeom>
          <a:noFill/>
          <a:ln>
            <a:noFill/>
          </a:ln>
        </p:spPr>
        <p:txBody>
          <a:bodyPr spcFirstLastPara="1" wrap="square" lIns="0" tIns="0" rIns="0" bIns="0" anchor="ctr" anchorCtr="0">
            <a:noAutofit/>
          </a:bodyPr>
          <a:lstStyle/>
          <a:p>
            <a:pPr marL="457200" lvl="0" indent="-514350" algn="l" rtl="0">
              <a:spcBef>
                <a:spcPts val="0"/>
              </a:spcBef>
              <a:spcAft>
                <a:spcPts val="0"/>
              </a:spcAft>
              <a:buClr>
                <a:schemeClr val="lt1"/>
              </a:buClr>
              <a:buSzPts val="4500"/>
              <a:buFont typeface="Average"/>
              <a:buChar char="●"/>
            </a:pPr>
            <a:r>
              <a:rPr lang="en-US" sz="4500" b="0">
                <a:latin typeface="Average"/>
                <a:ea typeface="Average"/>
                <a:cs typeface="Average"/>
                <a:sym typeface="Average"/>
              </a:rPr>
              <a:t>Create a database system that holds characteristics for different types of mushrooms</a:t>
            </a:r>
            <a:endParaRPr sz="4500" b="0">
              <a:latin typeface="Average"/>
              <a:ea typeface="Average"/>
              <a:cs typeface="Average"/>
              <a:sym typeface="Average"/>
            </a:endParaRPr>
          </a:p>
          <a:p>
            <a:pPr marL="0" lvl="0" indent="0" algn="l" rtl="0">
              <a:spcBef>
                <a:spcPts val="0"/>
              </a:spcBef>
              <a:spcAft>
                <a:spcPts val="0"/>
              </a:spcAft>
              <a:buClr>
                <a:schemeClr val="dk1"/>
              </a:buClr>
              <a:buSzPts val="1100"/>
              <a:buFont typeface="Arial"/>
              <a:buNone/>
            </a:pPr>
            <a:endParaRPr sz="4500" b="0">
              <a:latin typeface="Average"/>
              <a:ea typeface="Average"/>
              <a:cs typeface="Average"/>
              <a:sym typeface="Average"/>
            </a:endParaRPr>
          </a:p>
          <a:p>
            <a:pPr marL="457200" lvl="0" indent="-514350" algn="l" rtl="0">
              <a:spcBef>
                <a:spcPts val="0"/>
              </a:spcBef>
              <a:spcAft>
                <a:spcPts val="0"/>
              </a:spcAft>
              <a:buClr>
                <a:schemeClr val="lt1"/>
              </a:buClr>
              <a:buSzPts val="4500"/>
              <a:buFont typeface="Average"/>
              <a:buChar char="●"/>
            </a:pPr>
            <a:r>
              <a:rPr lang="en-US" sz="4500" b="0">
                <a:latin typeface="Average"/>
                <a:ea typeface="Average"/>
                <a:cs typeface="Average"/>
                <a:sym typeface="Average"/>
              </a:rPr>
              <a:t>Predict whether a mushroom is edible or poisonous with the help of Data Mining</a:t>
            </a:r>
            <a:endParaRPr sz="4500" b="0">
              <a:latin typeface="Average"/>
              <a:ea typeface="Average"/>
              <a:cs typeface="Average"/>
              <a:sym typeface="Average"/>
            </a:endParaRPr>
          </a:p>
          <a:p>
            <a:pPr marL="457200" lvl="0" indent="0" algn="l" rtl="0">
              <a:spcBef>
                <a:spcPts val="0"/>
              </a:spcBef>
              <a:spcAft>
                <a:spcPts val="0"/>
              </a:spcAft>
              <a:buClr>
                <a:schemeClr val="dk1"/>
              </a:buClr>
              <a:buSzPts val="1100"/>
              <a:buFont typeface="Arial"/>
              <a:buNone/>
            </a:pPr>
            <a:endParaRPr sz="4500" b="0">
              <a:latin typeface="Average"/>
              <a:ea typeface="Average"/>
              <a:cs typeface="Average"/>
              <a:sym typeface="Average"/>
            </a:endParaRPr>
          </a:p>
          <a:p>
            <a:pPr marL="457200" lvl="0" indent="-514350" algn="l" rtl="0">
              <a:spcBef>
                <a:spcPts val="0"/>
              </a:spcBef>
              <a:spcAft>
                <a:spcPts val="0"/>
              </a:spcAft>
              <a:buClr>
                <a:schemeClr val="lt1"/>
              </a:buClr>
              <a:buSzPts val="4500"/>
              <a:buFont typeface="Average"/>
              <a:buChar char="●"/>
            </a:pPr>
            <a:r>
              <a:rPr lang="en-US" sz="4500" b="0">
                <a:latin typeface="Average"/>
                <a:ea typeface="Average"/>
                <a:cs typeface="Average"/>
                <a:sym typeface="Average"/>
              </a:rPr>
              <a:t>Can be used by hikers, hunters, trekkers, and more outdoor enthusiasts.</a:t>
            </a:r>
            <a:endParaRPr sz="4500" b="0">
              <a:latin typeface="Average"/>
              <a:ea typeface="Average"/>
              <a:cs typeface="Average"/>
              <a:sym typeface="Average"/>
            </a:endParaRPr>
          </a:p>
          <a:p>
            <a:pPr marL="914400" lvl="1" indent="-514350" algn="l" rtl="0">
              <a:spcBef>
                <a:spcPts val="0"/>
              </a:spcBef>
              <a:spcAft>
                <a:spcPts val="0"/>
              </a:spcAft>
              <a:buClr>
                <a:schemeClr val="lt1"/>
              </a:buClr>
              <a:buSzPts val="4500"/>
              <a:buFont typeface="Average"/>
              <a:buChar char="○"/>
            </a:pPr>
            <a:r>
              <a:rPr lang="en-US" sz="4500" b="0">
                <a:solidFill>
                  <a:schemeClr val="lt1"/>
                </a:solidFill>
                <a:latin typeface="Average"/>
                <a:ea typeface="Average"/>
                <a:cs typeface="Average"/>
                <a:sym typeface="Average"/>
              </a:rPr>
              <a:t>Nebraska Mycological Society member records</a:t>
            </a:r>
            <a:endParaRPr sz="4500" b="0">
              <a:solidFill>
                <a:schemeClr val="lt1"/>
              </a:solidFill>
              <a:latin typeface="Average"/>
              <a:ea typeface="Average"/>
              <a:cs typeface="Average"/>
              <a:sym typeface="Average"/>
            </a:endParaRPr>
          </a:p>
          <a:p>
            <a:pPr marL="914400" lvl="1" indent="-514350" algn="l" rtl="0">
              <a:spcBef>
                <a:spcPts val="0"/>
              </a:spcBef>
              <a:spcAft>
                <a:spcPts val="0"/>
              </a:spcAft>
              <a:buClr>
                <a:schemeClr val="lt1"/>
              </a:buClr>
              <a:buSzPts val="4500"/>
              <a:buFont typeface="Average"/>
              <a:buChar char="○"/>
            </a:pPr>
            <a:r>
              <a:rPr lang="en-US" sz="4500">
                <a:solidFill>
                  <a:schemeClr val="lt1"/>
                </a:solidFill>
                <a:latin typeface="Average"/>
                <a:ea typeface="Average"/>
                <a:cs typeface="Average"/>
                <a:sym typeface="Average"/>
              </a:rPr>
              <a:t>Animations for Casual Hobbyists</a:t>
            </a:r>
            <a:endParaRPr sz="4500">
              <a:solidFill>
                <a:schemeClr val="lt1"/>
              </a:solidFill>
              <a:latin typeface="Average"/>
              <a:ea typeface="Average"/>
              <a:cs typeface="Average"/>
              <a:sym typeface="Average"/>
            </a:endParaRPr>
          </a:p>
          <a:p>
            <a:pPr marL="0" lvl="0" indent="0" algn="l" rtl="0">
              <a:spcBef>
                <a:spcPts val="0"/>
              </a:spcBef>
              <a:spcAft>
                <a:spcPts val="0"/>
              </a:spcAft>
              <a:buNone/>
            </a:pPr>
            <a:endParaRPr sz="4500"/>
          </a:p>
        </p:txBody>
      </p:sp>
      <p:pic>
        <p:nvPicPr>
          <p:cNvPr id="55" name="Google Shape;55;p10"/>
          <p:cNvPicPr preferRelativeResize="0"/>
          <p:nvPr/>
        </p:nvPicPr>
        <p:blipFill>
          <a:blip r:embed="rId3">
            <a:alphaModFix/>
          </a:blip>
          <a:stretch>
            <a:fillRect/>
          </a:stretch>
        </p:blipFill>
        <p:spPr>
          <a:xfrm>
            <a:off x="411325" y="6301243"/>
            <a:ext cx="2419925" cy="2430732"/>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28"/>
          <p:cNvSpPr txBox="1">
            <a:spLocks noGrp="1"/>
          </p:cNvSpPr>
          <p:nvPr>
            <p:ph type="title"/>
          </p:nvPr>
        </p:nvSpPr>
        <p:spPr>
          <a:xfrm>
            <a:off x="3098800" y="609600"/>
            <a:ext cx="11049000" cy="485100"/>
          </a:xfrm>
          <a:prstGeom prst="rect">
            <a:avLst/>
          </a:prstGeom>
        </p:spPr>
        <p:txBody>
          <a:bodyPr spcFirstLastPara="1" wrap="square" lIns="0" tIns="0" rIns="0" bIns="0" anchor="t" anchorCtr="0">
            <a:noAutofit/>
          </a:bodyPr>
          <a:lstStyle/>
          <a:p>
            <a:pPr marL="0" lvl="0" indent="0" algn="r" rtl="0">
              <a:spcBef>
                <a:spcPts val="0"/>
              </a:spcBef>
              <a:spcAft>
                <a:spcPts val="0"/>
              </a:spcAft>
              <a:buNone/>
            </a:pPr>
            <a:r>
              <a:rPr lang="en-US" b="1">
                <a:latin typeface="Georgia"/>
                <a:ea typeface="Georgia"/>
                <a:cs typeface="Georgia"/>
                <a:sym typeface="Georgia"/>
              </a:rPr>
              <a:t>Queries</a:t>
            </a:r>
            <a:endParaRPr b="1">
              <a:latin typeface="Georgia"/>
              <a:ea typeface="Georgia"/>
              <a:cs typeface="Georgia"/>
              <a:sym typeface="Georgia"/>
            </a:endParaRPr>
          </a:p>
        </p:txBody>
      </p:sp>
      <p:sp>
        <p:nvSpPr>
          <p:cNvPr id="188" name="Google Shape;188;p28"/>
          <p:cNvSpPr txBox="1">
            <a:spLocks noGrp="1"/>
          </p:cNvSpPr>
          <p:nvPr>
            <p:ph type="body" idx="1"/>
          </p:nvPr>
        </p:nvSpPr>
        <p:spPr>
          <a:xfrm>
            <a:off x="2685750" y="1172425"/>
            <a:ext cx="6347700" cy="49515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US" sz="4000" b="0">
                <a:latin typeface="Average"/>
                <a:ea typeface="Average"/>
                <a:cs typeface="Average"/>
                <a:sym typeface="Average"/>
              </a:rPr>
              <a:t>Jennifer Gonzalez is new to mushroom hunting and wants to know who else may share any of her season or habitat interests. Find the list of potential people she can go mushroom hunting with!</a:t>
            </a:r>
            <a:endParaRPr sz="4000" b="0">
              <a:latin typeface="Average"/>
              <a:ea typeface="Average"/>
              <a:cs typeface="Average"/>
              <a:sym typeface="Average"/>
            </a:endParaRPr>
          </a:p>
        </p:txBody>
      </p:sp>
      <p:sp>
        <p:nvSpPr>
          <p:cNvPr id="189" name="Google Shape;189;p28"/>
          <p:cNvSpPr txBox="1"/>
          <p:nvPr/>
        </p:nvSpPr>
        <p:spPr>
          <a:xfrm>
            <a:off x="9741200" y="1723800"/>
            <a:ext cx="5346000" cy="4248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US" sz="2400">
                <a:latin typeface="Courier New"/>
                <a:ea typeface="Courier New"/>
                <a:cs typeface="Courier New"/>
                <a:sym typeface="Courier New"/>
              </a:rPr>
              <a:t>CREATE_VIEW JenniferFriends</a:t>
            </a:r>
            <a:endParaRPr sz="2400">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endParaRPr sz="2400">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US" sz="2400">
                <a:latin typeface="Courier New"/>
                <a:ea typeface="Courier New"/>
                <a:cs typeface="Courier New"/>
                <a:sym typeface="Courier New"/>
              </a:rPr>
              <a:t>SELECT1 n,ph</a:t>
            </a:r>
            <a:endParaRPr sz="2400">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US" sz="2400">
                <a:latin typeface="Courier New"/>
                <a:ea typeface="Courier New"/>
                <a:cs typeface="Courier New"/>
                <a:sym typeface="Courier New"/>
              </a:rPr>
              <a:t>FROM1 forager</a:t>
            </a:r>
            <a:endParaRPr sz="2400">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US" sz="2400">
                <a:latin typeface="Courier New"/>
                <a:ea typeface="Courier New"/>
                <a:cs typeface="Courier New"/>
                <a:sym typeface="Courier New"/>
              </a:rPr>
              <a:t>WHERE1 hab = "waste"</a:t>
            </a:r>
            <a:endParaRPr sz="2400">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endParaRPr sz="2400">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US" sz="2400">
                <a:latin typeface="Courier New"/>
                <a:ea typeface="Courier New"/>
                <a:cs typeface="Courier New"/>
                <a:sym typeface="Courier New"/>
              </a:rPr>
              <a:t>INTUNION UNION</a:t>
            </a:r>
            <a:endParaRPr sz="2400">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endParaRPr sz="2400">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US" sz="2400">
                <a:latin typeface="Courier New"/>
                <a:ea typeface="Courier New"/>
                <a:cs typeface="Courier New"/>
                <a:sym typeface="Courier New"/>
              </a:rPr>
              <a:t>SELECT2 n,ph</a:t>
            </a:r>
            <a:endParaRPr sz="2400">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US" sz="2400">
                <a:latin typeface="Courier New"/>
                <a:ea typeface="Courier New"/>
                <a:cs typeface="Courier New"/>
                <a:sym typeface="Courier New"/>
              </a:rPr>
              <a:t>FROM2 forager</a:t>
            </a:r>
            <a:endParaRPr sz="2400">
              <a:latin typeface="Courier New"/>
              <a:ea typeface="Courier New"/>
              <a:cs typeface="Courier New"/>
              <a:sym typeface="Courier New"/>
            </a:endParaRPr>
          </a:p>
          <a:p>
            <a:pPr marL="0" lvl="0" indent="0" algn="l" rtl="0">
              <a:spcBef>
                <a:spcPts val="0"/>
              </a:spcBef>
              <a:spcAft>
                <a:spcPts val="0"/>
              </a:spcAft>
              <a:buNone/>
            </a:pPr>
            <a:r>
              <a:rPr lang="en-US" sz="2400">
                <a:latin typeface="Courier New"/>
                <a:ea typeface="Courier New"/>
                <a:cs typeface="Courier New"/>
                <a:sym typeface="Courier New"/>
              </a:rPr>
              <a:t>WHERE2 hab = "grasses"</a:t>
            </a:r>
            <a:endParaRPr sz="2400">
              <a:latin typeface="Courier New"/>
              <a:ea typeface="Courier New"/>
              <a:cs typeface="Courier New"/>
              <a:sym typeface="Courier New"/>
            </a:endParaRPr>
          </a:p>
        </p:txBody>
      </p:sp>
      <p:pic>
        <p:nvPicPr>
          <p:cNvPr id="190" name="Google Shape;190;p28"/>
          <p:cNvPicPr preferRelativeResize="0"/>
          <p:nvPr/>
        </p:nvPicPr>
        <p:blipFill rotWithShape="1">
          <a:blip r:embed="rId3">
            <a:alphaModFix/>
          </a:blip>
          <a:srcRect t="9644" b="53416"/>
          <a:stretch/>
        </p:blipFill>
        <p:spPr>
          <a:xfrm>
            <a:off x="5373300" y="6477625"/>
            <a:ext cx="6500001" cy="224319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29"/>
          <p:cNvSpPr txBox="1">
            <a:spLocks noGrp="1"/>
          </p:cNvSpPr>
          <p:nvPr>
            <p:ph type="title"/>
          </p:nvPr>
        </p:nvSpPr>
        <p:spPr>
          <a:xfrm>
            <a:off x="3098800" y="609600"/>
            <a:ext cx="11049000" cy="485100"/>
          </a:xfrm>
          <a:prstGeom prst="rect">
            <a:avLst/>
          </a:prstGeom>
        </p:spPr>
        <p:txBody>
          <a:bodyPr spcFirstLastPara="1" wrap="square" lIns="0" tIns="0" rIns="0" bIns="0" anchor="t" anchorCtr="0">
            <a:noAutofit/>
          </a:bodyPr>
          <a:lstStyle/>
          <a:p>
            <a:pPr marL="0" lvl="0" indent="0" algn="r" rtl="0">
              <a:spcBef>
                <a:spcPts val="0"/>
              </a:spcBef>
              <a:spcAft>
                <a:spcPts val="0"/>
              </a:spcAft>
              <a:buNone/>
            </a:pPr>
            <a:r>
              <a:rPr lang="en-US" b="1">
                <a:latin typeface="Georgia"/>
                <a:ea typeface="Georgia"/>
                <a:cs typeface="Georgia"/>
                <a:sym typeface="Georgia"/>
              </a:rPr>
              <a:t>Queries</a:t>
            </a:r>
            <a:endParaRPr b="1">
              <a:latin typeface="Georgia"/>
              <a:ea typeface="Georgia"/>
              <a:cs typeface="Georgia"/>
              <a:sym typeface="Georgia"/>
            </a:endParaRPr>
          </a:p>
        </p:txBody>
      </p:sp>
      <p:sp>
        <p:nvSpPr>
          <p:cNvPr id="196" name="Google Shape;196;p29"/>
          <p:cNvSpPr txBox="1">
            <a:spLocks noGrp="1"/>
          </p:cNvSpPr>
          <p:nvPr>
            <p:ph type="body" idx="1"/>
          </p:nvPr>
        </p:nvSpPr>
        <p:spPr>
          <a:xfrm>
            <a:off x="2295200" y="1745850"/>
            <a:ext cx="7179900" cy="3376800"/>
          </a:xfrm>
          <a:prstGeom prst="rect">
            <a:avLst/>
          </a:prstGeom>
        </p:spPr>
        <p:txBody>
          <a:bodyPr spcFirstLastPara="1" wrap="square" lIns="0" tIns="0" rIns="0" bIns="0" anchor="ctr" anchorCtr="0">
            <a:noAutofit/>
          </a:bodyPr>
          <a:lstStyle/>
          <a:p>
            <a:pPr marL="0" lvl="0" indent="0" algn="ctr" rtl="0">
              <a:spcBef>
                <a:spcPts val="0"/>
              </a:spcBef>
              <a:spcAft>
                <a:spcPts val="0"/>
              </a:spcAft>
              <a:buClr>
                <a:schemeClr val="dk1"/>
              </a:buClr>
              <a:buSzPts val="1100"/>
              <a:buFont typeface="Arial"/>
              <a:buNone/>
            </a:pPr>
            <a:r>
              <a:rPr lang="en-US" sz="4000" b="0">
                <a:latin typeface="Average"/>
                <a:ea typeface="Average"/>
                <a:cs typeface="Average"/>
                <a:sym typeface="Average"/>
              </a:rPr>
              <a:t>List the IDs of all mushrooms that may appear in the Sunken Gardens in springtime.</a:t>
            </a:r>
            <a:endParaRPr sz="4600">
              <a:latin typeface="Average"/>
              <a:ea typeface="Average"/>
              <a:cs typeface="Average"/>
              <a:sym typeface="Average"/>
            </a:endParaRPr>
          </a:p>
        </p:txBody>
      </p:sp>
      <p:sp>
        <p:nvSpPr>
          <p:cNvPr id="197" name="Google Shape;197;p29"/>
          <p:cNvSpPr txBox="1"/>
          <p:nvPr/>
        </p:nvSpPr>
        <p:spPr>
          <a:xfrm>
            <a:off x="9797650" y="1494750"/>
            <a:ext cx="5675400" cy="3879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US" sz="2400">
                <a:latin typeface="Courier New"/>
                <a:ea typeface="Courier New"/>
                <a:cs typeface="Courier New"/>
                <a:sym typeface="Courier New"/>
              </a:rPr>
              <a:t>CREATE_VIEW sunkenGardensSpringtime</a:t>
            </a:r>
            <a:endParaRPr sz="2400">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endParaRPr sz="2400">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US" sz="2400">
                <a:latin typeface="Courier New"/>
                <a:ea typeface="Courier New"/>
                <a:cs typeface="Courier New"/>
                <a:sym typeface="Courier New"/>
              </a:rPr>
              <a:t>SELECT m.id</a:t>
            </a:r>
            <a:endParaRPr sz="2400">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endParaRPr sz="2400">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US" sz="2400">
                <a:latin typeface="Courier New"/>
                <a:ea typeface="Courier New"/>
                <a:cs typeface="Courier New"/>
                <a:sym typeface="Courier New"/>
              </a:rPr>
              <a:t>FROM Mush as m, habitat as h</a:t>
            </a:r>
            <a:endParaRPr sz="2400">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endParaRPr sz="2400">
              <a:latin typeface="Courier New"/>
              <a:ea typeface="Courier New"/>
              <a:cs typeface="Courier New"/>
              <a:sym typeface="Courier New"/>
            </a:endParaRPr>
          </a:p>
          <a:p>
            <a:pPr marL="0" lvl="0" indent="0" algn="l" rtl="0">
              <a:spcBef>
                <a:spcPts val="0"/>
              </a:spcBef>
              <a:spcAft>
                <a:spcPts val="0"/>
              </a:spcAft>
              <a:buNone/>
            </a:pPr>
            <a:r>
              <a:rPr lang="en-US" sz="2400">
                <a:latin typeface="Courier New"/>
                <a:ea typeface="Courier New"/>
                <a:cs typeface="Courier New"/>
                <a:sym typeface="Courier New"/>
              </a:rPr>
              <a:t>WHERE h.type=m.hab, h.n="sunken_gardens", m.szn="spring"</a:t>
            </a:r>
            <a:endParaRPr sz="2400">
              <a:latin typeface="Courier New"/>
              <a:ea typeface="Courier New"/>
              <a:cs typeface="Courier New"/>
              <a:sym typeface="Courier New"/>
            </a:endParaRPr>
          </a:p>
        </p:txBody>
      </p:sp>
      <p:pic>
        <p:nvPicPr>
          <p:cNvPr id="198" name="Google Shape;198;p29"/>
          <p:cNvPicPr preferRelativeResize="0"/>
          <p:nvPr/>
        </p:nvPicPr>
        <p:blipFill rotWithShape="1">
          <a:blip r:embed="rId3">
            <a:alphaModFix/>
          </a:blip>
          <a:srcRect t="10824" r="5258" b="38092"/>
          <a:stretch/>
        </p:blipFill>
        <p:spPr>
          <a:xfrm>
            <a:off x="5153800" y="5661779"/>
            <a:ext cx="6939000" cy="3177421"/>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30"/>
          <p:cNvSpPr txBox="1">
            <a:spLocks noGrp="1"/>
          </p:cNvSpPr>
          <p:nvPr>
            <p:ph type="title"/>
          </p:nvPr>
        </p:nvSpPr>
        <p:spPr>
          <a:xfrm>
            <a:off x="7975600" y="568961"/>
            <a:ext cx="6172200" cy="485100"/>
          </a:xfrm>
          <a:prstGeom prst="rect">
            <a:avLst/>
          </a:prstGeom>
        </p:spPr>
        <p:txBody>
          <a:bodyPr spcFirstLastPara="1" wrap="square" lIns="0" tIns="0" rIns="0" bIns="0" anchor="t" anchorCtr="0">
            <a:noAutofit/>
          </a:bodyPr>
          <a:lstStyle/>
          <a:p>
            <a:pPr marL="0" lvl="0" indent="0" algn="r" rtl="0">
              <a:spcBef>
                <a:spcPts val="0"/>
              </a:spcBef>
              <a:spcAft>
                <a:spcPts val="0"/>
              </a:spcAft>
              <a:buNone/>
            </a:pPr>
            <a:r>
              <a:rPr lang="en-US" b="1">
                <a:latin typeface="Georgia"/>
                <a:ea typeface="Georgia"/>
                <a:cs typeface="Georgia"/>
                <a:sym typeface="Georgia"/>
              </a:rPr>
              <a:t>MLPQ Limitations</a:t>
            </a:r>
            <a:endParaRPr b="1">
              <a:latin typeface="Georgia"/>
              <a:ea typeface="Georgia"/>
              <a:cs typeface="Georgia"/>
              <a:sym typeface="Georgia"/>
            </a:endParaRPr>
          </a:p>
        </p:txBody>
      </p:sp>
      <p:sp>
        <p:nvSpPr>
          <p:cNvPr id="204" name="Google Shape;204;p30"/>
          <p:cNvSpPr txBox="1">
            <a:spLocks noGrp="1"/>
          </p:cNvSpPr>
          <p:nvPr>
            <p:ph type="body" idx="1"/>
          </p:nvPr>
        </p:nvSpPr>
        <p:spPr>
          <a:xfrm>
            <a:off x="3537600" y="1596794"/>
            <a:ext cx="11836500" cy="65772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sz="3700" b="0">
                <a:latin typeface="Average"/>
                <a:ea typeface="Average"/>
                <a:cs typeface="Average"/>
                <a:sym typeface="Average"/>
              </a:rPr>
              <a:t>After using the MLPQ system for analysis, we suggest the following upgrades:</a:t>
            </a:r>
            <a:endParaRPr sz="3700" b="0">
              <a:latin typeface="Average"/>
              <a:ea typeface="Average"/>
              <a:cs typeface="Average"/>
              <a:sym typeface="Average"/>
            </a:endParaRPr>
          </a:p>
          <a:p>
            <a:pPr marL="0" lvl="0" indent="0" algn="l" rtl="0">
              <a:spcBef>
                <a:spcPts val="0"/>
              </a:spcBef>
              <a:spcAft>
                <a:spcPts val="0"/>
              </a:spcAft>
              <a:buNone/>
            </a:pPr>
            <a:endParaRPr sz="3700" b="0">
              <a:latin typeface="Average"/>
              <a:ea typeface="Average"/>
              <a:cs typeface="Average"/>
              <a:sym typeface="Average"/>
            </a:endParaRPr>
          </a:p>
          <a:p>
            <a:pPr marL="457200" lvl="0" indent="-247650" algn="l" rtl="0">
              <a:spcBef>
                <a:spcPts val="0"/>
              </a:spcBef>
              <a:spcAft>
                <a:spcPts val="0"/>
              </a:spcAft>
              <a:buClr>
                <a:schemeClr val="lt1"/>
              </a:buClr>
              <a:buSzPts val="300"/>
              <a:buFont typeface="Average"/>
              <a:buChar char="●"/>
            </a:pPr>
            <a:r>
              <a:rPr lang="en-US" sz="3700" b="0">
                <a:latin typeface="Average"/>
                <a:ea typeface="Average"/>
                <a:cs typeface="Average"/>
                <a:sym typeface="Average"/>
              </a:rPr>
              <a:t>Allow for more records, longer lines</a:t>
            </a:r>
            <a:endParaRPr sz="3700" b="0">
              <a:latin typeface="Average"/>
              <a:ea typeface="Average"/>
              <a:cs typeface="Average"/>
              <a:sym typeface="Average"/>
            </a:endParaRPr>
          </a:p>
          <a:p>
            <a:pPr marL="457200" lvl="0" indent="-247650" algn="l" rtl="0">
              <a:spcBef>
                <a:spcPts val="0"/>
              </a:spcBef>
              <a:spcAft>
                <a:spcPts val="0"/>
              </a:spcAft>
              <a:buClr>
                <a:schemeClr val="lt1"/>
              </a:buClr>
              <a:buSzPts val="300"/>
              <a:buFont typeface="Average"/>
              <a:buChar char="●"/>
            </a:pPr>
            <a:r>
              <a:rPr lang="en-US" sz="3700" b="0">
                <a:latin typeface="Average"/>
                <a:ea typeface="Average"/>
                <a:cs typeface="Average"/>
                <a:sym typeface="Average"/>
              </a:rPr>
              <a:t>Unbounded constraints</a:t>
            </a:r>
            <a:endParaRPr sz="3700" b="0">
              <a:latin typeface="Average"/>
              <a:ea typeface="Average"/>
              <a:cs typeface="Average"/>
              <a:sym typeface="Average"/>
            </a:endParaRPr>
          </a:p>
          <a:p>
            <a:pPr marL="457200" lvl="0" indent="-247650" algn="l" rtl="0">
              <a:spcBef>
                <a:spcPts val="0"/>
              </a:spcBef>
              <a:spcAft>
                <a:spcPts val="0"/>
              </a:spcAft>
              <a:buClr>
                <a:schemeClr val="lt1"/>
              </a:buClr>
              <a:buSzPts val="300"/>
              <a:buFont typeface="Average"/>
              <a:buChar char="●"/>
            </a:pPr>
            <a:r>
              <a:rPr lang="en-US" sz="3700" b="0">
                <a:latin typeface="Average"/>
                <a:ea typeface="Average"/>
                <a:cs typeface="Average"/>
                <a:sym typeface="Average"/>
              </a:rPr>
              <a:t>Variables within animations</a:t>
            </a:r>
            <a:endParaRPr sz="3700" b="0">
              <a:latin typeface="Average"/>
              <a:ea typeface="Average"/>
              <a:cs typeface="Average"/>
              <a:sym typeface="Average"/>
            </a:endParaRPr>
          </a:p>
          <a:p>
            <a:pPr marL="457200" lvl="0" indent="0" algn="l" rtl="0">
              <a:spcBef>
                <a:spcPts val="0"/>
              </a:spcBef>
              <a:spcAft>
                <a:spcPts val="0"/>
              </a:spcAft>
              <a:buNone/>
            </a:pPr>
            <a:endParaRPr sz="3700" b="0">
              <a:latin typeface="Average"/>
              <a:ea typeface="Average"/>
              <a:cs typeface="Average"/>
              <a:sym typeface="Average"/>
            </a:endParaRPr>
          </a:p>
          <a:p>
            <a:pPr marL="0" lvl="0" indent="0" algn="l" rtl="0">
              <a:spcBef>
                <a:spcPts val="0"/>
              </a:spcBef>
              <a:spcAft>
                <a:spcPts val="0"/>
              </a:spcAft>
              <a:buNone/>
            </a:pPr>
            <a:r>
              <a:rPr lang="en-US" sz="3700" b="0">
                <a:latin typeface="Average"/>
                <a:ea typeface="Average"/>
                <a:cs typeface="Average"/>
                <a:sym typeface="Average"/>
              </a:rPr>
              <a:t>Future idea:</a:t>
            </a:r>
            <a:endParaRPr sz="3700" b="0">
              <a:latin typeface="Average"/>
              <a:ea typeface="Average"/>
              <a:cs typeface="Average"/>
              <a:sym typeface="Average"/>
            </a:endParaRPr>
          </a:p>
          <a:p>
            <a:pPr marL="0" lvl="0" indent="0" algn="l" rtl="0">
              <a:spcBef>
                <a:spcPts val="0"/>
              </a:spcBef>
              <a:spcAft>
                <a:spcPts val="0"/>
              </a:spcAft>
              <a:buNone/>
            </a:pPr>
            <a:endParaRPr sz="3700" b="0">
              <a:latin typeface="Average"/>
              <a:ea typeface="Average"/>
              <a:cs typeface="Average"/>
              <a:sym typeface="Average"/>
            </a:endParaRPr>
          </a:p>
          <a:p>
            <a:pPr marL="457200" lvl="0" indent="-247650" algn="l" rtl="0">
              <a:spcBef>
                <a:spcPts val="0"/>
              </a:spcBef>
              <a:spcAft>
                <a:spcPts val="0"/>
              </a:spcAft>
              <a:buClr>
                <a:schemeClr val="lt1"/>
              </a:buClr>
              <a:buSzPts val="300"/>
              <a:buFont typeface="Average"/>
              <a:buChar char="●"/>
            </a:pPr>
            <a:r>
              <a:rPr lang="en-US" sz="3700" b="0">
                <a:latin typeface="Average"/>
                <a:ea typeface="Average"/>
                <a:cs typeface="Average"/>
                <a:sym typeface="Average"/>
              </a:rPr>
              <a:t>Image classifier tool</a:t>
            </a:r>
            <a:endParaRPr sz="3700" b="0">
              <a:latin typeface="Average"/>
              <a:ea typeface="Average"/>
              <a:cs typeface="Average"/>
              <a:sym typeface="Average"/>
            </a:endParaRPr>
          </a:p>
          <a:p>
            <a:pPr marL="457200" lvl="0" indent="-247650" algn="l" rtl="0">
              <a:spcBef>
                <a:spcPts val="0"/>
              </a:spcBef>
              <a:spcAft>
                <a:spcPts val="0"/>
              </a:spcAft>
              <a:buClr>
                <a:schemeClr val="lt1"/>
              </a:buClr>
              <a:buSzPts val="300"/>
              <a:buFont typeface="Average"/>
              <a:buChar char="●"/>
            </a:pPr>
            <a:r>
              <a:rPr lang="en-US" sz="3700" b="0">
                <a:latin typeface="Average"/>
                <a:ea typeface="Average"/>
                <a:cs typeface="Average"/>
                <a:sym typeface="Average"/>
              </a:rPr>
              <a:t>Importing 99% accurate model to MLPQ using all characteristics</a:t>
            </a:r>
            <a:endParaRPr sz="3700" b="0">
              <a:latin typeface="Average"/>
              <a:ea typeface="Average"/>
              <a:cs typeface="Average"/>
              <a:sym typeface="Average"/>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31"/>
          <p:cNvSpPr txBox="1">
            <a:spLocks noGrp="1"/>
          </p:cNvSpPr>
          <p:nvPr>
            <p:ph type="body" idx="1"/>
          </p:nvPr>
        </p:nvSpPr>
        <p:spPr>
          <a:xfrm>
            <a:off x="3948550" y="607923"/>
            <a:ext cx="9513900" cy="48321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US" sz="6600" b="0">
                <a:latin typeface="Average"/>
                <a:ea typeface="Average"/>
                <a:cs typeface="Average"/>
                <a:sym typeface="Average"/>
              </a:rPr>
              <a:t>Thank you for listening!</a:t>
            </a:r>
            <a:endParaRPr sz="6600" b="0">
              <a:latin typeface="Average"/>
              <a:ea typeface="Average"/>
              <a:cs typeface="Average"/>
              <a:sym typeface="Average"/>
            </a:endParaRPr>
          </a:p>
          <a:p>
            <a:pPr marL="0" lvl="0" indent="0" algn="ctr" rtl="0">
              <a:spcBef>
                <a:spcPts val="0"/>
              </a:spcBef>
              <a:spcAft>
                <a:spcPts val="0"/>
              </a:spcAft>
              <a:buNone/>
            </a:pPr>
            <a:endParaRPr sz="6600" b="0">
              <a:latin typeface="Average"/>
              <a:ea typeface="Average"/>
              <a:cs typeface="Average"/>
              <a:sym typeface="Average"/>
            </a:endParaRPr>
          </a:p>
          <a:p>
            <a:pPr marL="0" lvl="0" indent="0" algn="ctr" rtl="0">
              <a:spcBef>
                <a:spcPts val="0"/>
              </a:spcBef>
              <a:spcAft>
                <a:spcPts val="0"/>
              </a:spcAft>
              <a:buNone/>
            </a:pPr>
            <a:r>
              <a:rPr lang="en-US" sz="6600" b="0">
                <a:latin typeface="Average"/>
                <a:ea typeface="Average"/>
                <a:cs typeface="Average"/>
                <a:sym typeface="Average"/>
              </a:rPr>
              <a:t>Any questions?</a:t>
            </a:r>
            <a:endParaRPr sz="6600" b="0">
              <a:latin typeface="Average"/>
              <a:ea typeface="Average"/>
              <a:cs typeface="Average"/>
              <a:sym typeface="Average"/>
            </a:endParaRPr>
          </a:p>
        </p:txBody>
      </p:sp>
      <p:pic>
        <p:nvPicPr>
          <p:cNvPr id="210" name="Google Shape;210;p31"/>
          <p:cNvPicPr preferRelativeResize="0"/>
          <p:nvPr/>
        </p:nvPicPr>
        <p:blipFill rotWithShape="1">
          <a:blip r:embed="rId3">
            <a:alphaModFix/>
          </a:blip>
          <a:srcRect b="8155"/>
          <a:stretch/>
        </p:blipFill>
        <p:spPr>
          <a:xfrm>
            <a:off x="1985525" y="4982824"/>
            <a:ext cx="14270475" cy="41543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32"/>
          <p:cNvSpPr txBox="1">
            <a:spLocks noGrp="1"/>
          </p:cNvSpPr>
          <p:nvPr>
            <p:ph type="body" idx="1"/>
          </p:nvPr>
        </p:nvSpPr>
        <p:spPr>
          <a:xfrm>
            <a:off x="3556000" y="1741167"/>
            <a:ext cx="11836500" cy="66408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a:latin typeface="Georgia"/>
                <a:ea typeface="Georgia"/>
                <a:cs typeface="Georgia"/>
                <a:sym typeface="Georgia"/>
              </a:rPr>
              <a:t>Additional Use Cases</a:t>
            </a:r>
            <a:endParaRPr>
              <a:latin typeface="Georgia"/>
              <a:ea typeface="Georgia"/>
              <a:cs typeface="Georgia"/>
              <a:sym typeface="Georgia"/>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33"/>
          <p:cNvSpPr txBox="1">
            <a:spLocks noGrp="1"/>
          </p:cNvSpPr>
          <p:nvPr>
            <p:ph type="title"/>
          </p:nvPr>
        </p:nvSpPr>
        <p:spPr>
          <a:xfrm>
            <a:off x="3098800" y="609600"/>
            <a:ext cx="11049000" cy="485100"/>
          </a:xfrm>
          <a:prstGeom prst="rect">
            <a:avLst/>
          </a:prstGeom>
        </p:spPr>
        <p:txBody>
          <a:bodyPr spcFirstLastPara="1" wrap="square" lIns="0" tIns="0" rIns="0" bIns="0" anchor="t" anchorCtr="0">
            <a:noAutofit/>
          </a:bodyPr>
          <a:lstStyle/>
          <a:p>
            <a:pPr marL="0" lvl="0" indent="0" algn="r" rtl="0">
              <a:spcBef>
                <a:spcPts val="0"/>
              </a:spcBef>
              <a:spcAft>
                <a:spcPts val="0"/>
              </a:spcAft>
              <a:buNone/>
            </a:pPr>
            <a:r>
              <a:rPr lang="en-US" b="1">
                <a:latin typeface="Georgia"/>
                <a:ea typeface="Georgia"/>
                <a:cs typeface="Georgia"/>
                <a:sym typeface="Georgia"/>
              </a:rPr>
              <a:t>Queries</a:t>
            </a:r>
            <a:endParaRPr b="1">
              <a:latin typeface="Georgia"/>
              <a:ea typeface="Georgia"/>
              <a:cs typeface="Georgia"/>
              <a:sym typeface="Georgia"/>
            </a:endParaRPr>
          </a:p>
        </p:txBody>
      </p:sp>
      <p:sp>
        <p:nvSpPr>
          <p:cNvPr id="221" name="Google Shape;221;p33"/>
          <p:cNvSpPr txBox="1">
            <a:spLocks noGrp="1"/>
          </p:cNvSpPr>
          <p:nvPr>
            <p:ph type="body" idx="1"/>
          </p:nvPr>
        </p:nvSpPr>
        <p:spPr>
          <a:xfrm>
            <a:off x="2188025" y="668225"/>
            <a:ext cx="7452600" cy="58218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US" sz="4000" b="0">
                <a:latin typeface="Average"/>
                <a:ea typeface="Average"/>
                <a:cs typeface="Average"/>
                <a:sym typeface="Average"/>
              </a:rPr>
              <a:t>Stephanie Young of Lincoln Parks and Rec is hosting a mushroom-hunting party at the Sunken Gardens, but due to coyote sightings in the area, she needs the emergency contact name of each person who might come to the event.</a:t>
            </a:r>
            <a:endParaRPr sz="4000" b="0">
              <a:latin typeface="Average"/>
              <a:ea typeface="Average"/>
              <a:cs typeface="Average"/>
              <a:sym typeface="Average"/>
            </a:endParaRPr>
          </a:p>
        </p:txBody>
      </p:sp>
      <p:sp>
        <p:nvSpPr>
          <p:cNvPr id="222" name="Google Shape;222;p33"/>
          <p:cNvSpPr txBox="1"/>
          <p:nvPr/>
        </p:nvSpPr>
        <p:spPr>
          <a:xfrm>
            <a:off x="9921375" y="1639625"/>
            <a:ext cx="5346000" cy="3879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US" sz="2400">
                <a:latin typeface="Courier New"/>
                <a:ea typeface="Courier New"/>
                <a:cs typeface="Courier New"/>
                <a:sym typeface="Courier New"/>
              </a:rPr>
              <a:t>CREATE_VIEW sunkenGardensEmContacts</a:t>
            </a:r>
            <a:endParaRPr sz="2400">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endParaRPr sz="2400">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US" sz="2400">
                <a:latin typeface="Courier New"/>
                <a:ea typeface="Courier New"/>
                <a:cs typeface="Courier New"/>
                <a:sym typeface="Courier New"/>
              </a:rPr>
              <a:t>SELECT f.emC</a:t>
            </a:r>
            <a:endParaRPr sz="2400">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endParaRPr sz="2400">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US" sz="2400">
                <a:latin typeface="Courier New"/>
                <a:ea typeface="Courier New"/>
                <a:cs typeface="Courier New"/>
                <a:sym typeface="Courier New"/>
              </a:rPr>
              <a:t>FROM forager as f,habitat as h</a:t>
            </a:r>
            <a:endParaRPr sz="2400">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endParaRPr sz="2400">
              <a:latin typeface="Courier New"/>
              <a:ea typeface="Courier New"/>
              <a:cs typeface="Courier New"/>
              <a:sym typeface="Courier New"/>
            </a:endParaRPr>
          </a:p>
          <a:p>
            <a:pPr marL="0" lvl="0" indent="0" algn="l" rtl="0">
              <a:spcBef>
                <a:spcPts val="0"/>
              </a:spcBef>
              <a:spcAft>
                <a:spcPts val="0"/>
              </a:spcAft>
              <a:buNone/>
            </a:pPr>
            <a:r>
              <a:rPr lang="en-US" sz="2400">
                <a:latin typeface="Courier New"/>
                <a:ea typeface="Courier New"/>
                <a:cs typeface="Courier New"/>
                <a:sym typeface="Courier New"/>
              </a:rPr>
              <a:t>WHERE h.type=f.hab, h.n="sunken_gardens"</a:t>
            </a:r>
            <a:endParaRPr sz="2400">
              <a:latin typeface="Courier New"/>
              <a:ea typeface="Courier New"/>
              <a:cs typeface="Courier New"/>
              <a:sym typeface="Courier New"/>
            </a:endParaRPr>
          </a:p>
        </p:txBody>
      </p:sp>
      <p:pic>
        <p:nvPicPr>
          <p:cNvPr id="223" name="Google Shape;223;p33"/>
          <p:cNvPicPr preferRelativeResize="0"/>
          <p:nvPr/>
        </p:nvPicPr>
        <p:blipFill rotWithShape="1">
          <a:blip r:embed="rId3">
            <a:alphaModFix/>
          </a:blip>
          <a:srcRect t="9183" b="39938"/>
          <a:stretch/>
        </p:blipFill>
        <p:spPr>
          <a:xfrm>
            <a:off x="5540550" y="6448204"/>
            <a:ext cx="6165500" cy="2474571"/>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34"/>
          <p:cNvSpPr txBox="1">
            <a:spLocks noGrp="1"/>
          </p:cNvSpPr>
          <p:nvPr>
            <p:ph type="title"/>
          </p:nvPr>
        </p:nvSpPr>
        <p:spPr>
          <a:xfrm>
            <a:off x="3098800" y="609600"/>
            <a:ext cx="11049000" cy="485100"/>
          </a:xfrm>
          <a:prstGeom prst="rect">
            <a:avLst/>
          </a:prstGeom>
        </p:spPr>
        <p:txBody>
          <a:bodyPr spcFirstLastPara="1" wrap="square" lIns="0" tIns="0" rIns="0" bIns="0" anchor="t" anchorCtr="0">
            <a:noAutofit/>
          </a:bodyPr>
          <a:lstStyle/>
          <a:p>
            <a:pPr marL="0" lvl="0" indent="0" algn="r" rtl="0">
              <a:spcBef>
                <a:spcPts val="0"/>
              </a:spcBef>
              <a:spcAft>
                <a:spcPts val="0"/>
              </a:spcAft>
              <a:buNone/>
            </a:pPr>
            <a:r>
              <a:rPr lang="en-US" b="1">
                <a:latin typeface="Georgia"/>
                <a:ea typeface="Georgia"/>
                <a:cs typeface="Georgia"/>
                <a:sym typeface="Georgia"/>
              </a:rPr>
              <a:t>Queries</a:t>
            </a:r>
            <a:endParaRPr b="1">
              <a:latin typeface="Georgia"/>
              <a:ea typeface="Georgia"/>
              <a:cs typeface="Georgia"/>
              <a:sym typeface="Georgia"/>
            </a:endParaRPr>
          </a:p>
        </p:txBody>
      </p:sp>
      <p:sp>
        <p:nvSpPr>
          <p:cNvPr id="229" name="Google Shape;229;p34"/>
          <p:cNvSpPr txBox="1">
            <a:spLocks noGrp="1"/>
          </p:cNvSpPr>
          <p:nvPr>
            <p:ph type="body" idx="1"/>
          </p:nvPr>
        </p:nvSpPr>
        <p:spPr>
          <a:xfrm>
            <a:off x="2343400" y="1499925"/>
            <a:ext cx="6594000" cy="64317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US" sz="4000" b="0">
                <a:latin typeface="Average"/>
                <a:ea typeface="Average"/>
                <a:cs typeface="Average"/>
                <a:sym typeface="Average"/>
              </a:rPr>
              <a:t>Grace Allen wants to know which nearby areas will have mushrooms on paths. Which mushroom reps should she call?</a:t>
            </a:r>
            <a:endParaRPr sz="4000" b="0">
              <a:latin typeface="Average"/>
              <a:ea typeface="Average"/>
              <a:cs typeface="Average"/>
              <a:sym typeface="Average"/>
            </a:endParaRPr>
          </a:p>
          <a:p>
            <a:pPr marL="0" lvl="0" indent="0" algn="ctr" rtl="0">
              <a:lnSpc>
                <a:spcPct val="115000"/>
              </a:lnSpc>
              <a:spcBef>
                <a:spcPts val="1200"/>
              </a:spcBef>
              <a:spcAft>
                <a:spcPts val="1200"/>
              </a:spcAft>
              <a:buNone/>
            </a:pPr>
            <a:r>
              <a:rPr lang="en-US" sz="4000" b="0">
                <a:latin typeface="Average"/>
                <a:ea typeface="Average"/>
                <a:cs typeface="Average"/>
                <a:sym typeface="Average"/>
              </a:rPr>
              <a:t>When Grace calls the people on her list, what locations will they recommend?</a:t>
            </a:r>
            <a:endParaRPr sz="4000" b="0">
              <a:latin typeface="Average"/>
              <a:ea typeface="Average"/>
              <a:cs typeface="Average"/>
              <a:sym typeface="Average"/>
            </a:endParaRPr>
          </a:p>
        </p:txBody>
      </p:sp>
      <p:pic>
        <p:nvPicPr>
          <p:cNvPr id="230" name="Google Shape;230;p34"/>
          <p:cNvPicPr preferRelativeResize="0"/>
          <p:nvPr/>
        </p:nvPicPr>
        <p:blipFill>
          <a:blip r:embed="rId3">
            <a:alphaModFix/>
          </a:blip>
          <a:stretch>
            <a:fillRect/>
          </a:stretch>
        </p:blipFill>
        <p:spPr>
          <a:xfrm>
            <a:off x="9057250" y="2364449"/>
            <a:ext cx="6744401" cy="2041069"/>
          </a:xfrm>
          <a:prstGeom prst="rect">
            <a:avLst/>
          </a:prstGeom>
          <a:noFill/>
          <a:ln>
            <a:noFill/>
          </a:ln>
        </p:spPr>
      </p:pic>
      <p:pic>
        <p:nvPicPr>
          <p:cNvPr id="231" name="Google Shape;231;p34"/>
          <p:cNvPicPr preferRelativeResize="0"/>
          <p:nvPr/>
        </p:nvPicPr>
        <p:blipFill>
          <a:blip r:embed="rId4">
            <a:alphaModFix/>
          </a:blip>
          <a:stretch>
            <a:fillRect/>
          </a:stretch>
        </p:blipFill>
        <p:spPr>
          <a:xfrm>
            <a:off x="9057250" y="4734117"/>
            <a:ext cx="6744400" cy="3015096"/>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35"/>
          <p:cNvSpPr txBox="1">
            <a:spLocks noGrp="1"/>
          </p:cNvSpPr>
          <p:nvPr>
            <p:ph type="title"/>
          </p:nvPr>
        </p:nvSpPr>
        <p:spPr>
          <a:xfrm>
            <a:off x="2949675" y="568950"/>
            <a:ext cx="11198100" cy="485100"/>
          </a:xfrm>
          <a:prstGeom prst="rect">
            <a:avLst/>
          </a:prstGeom>
          <a:noFill/>
          <a:ln>
            <a:noFill/>
          </a:ln>
        </p:spPr>
        <p:txBody>
          <a:bodyPr spcFirstLastPara="1" wrap="square" lIns="0" tIns="0" rIns="0" bIns="0" anchor="t" anchorCtr="0">
            <a:noAutofit/>
          </a:bodyPr>
          <a:lstStyle/>
          <a:p>
            <a:pPr marL="0" lvl="0" indent="0" algn="r" rtl="0">
              <a:spcBef>
                <a:spcPts val="0"/>
              </a:spcBef>
              <a:spcAft>
                <a:spcPts val="0"/>
              </a:spcAft>
              <a:buNone/>
            </a:pPr>
            <a:r>
              <a:rPr lang="en-US" sz="3400" b="1">
                <a:latin typeface="Georgia"/>
                <a:ea typeface="Georgia"/>
                <a:cs typeface="Georgia"/>
                <a:sym typeface="Georgia"/>
              </a:rPr>
              <a:t>Challenges while building SVM Models</a:t>
            </a:r>
            <a:endParaRPr/>
          </a:p>
        </p:txBody>
      </p:sp>
      <p:sp>
        <p:nvSpPr>
          <p:cNvPr id="237" name="Google Shape;237;p35"/>
          <p:cNvSpPr txBox="1"/>
          <p:nvPr/>
        </p:nvSpPr>
        <p:spPr>
          <a:xfrm>
            <a:off x="2378200" y="1732950"/>
            <a:ext cx="13107600" cy="7511400"/>
          </a:xfrm>
          <a:prstGeom prst="rect">
            <a:avLst/>
          </a:prstGeom>
          <a:noFill/>
          <a:ln>
            <a:noFill/>
          </a:ln>
        </p:spPr>
        <p:txBody>
          <a:bodyPr spcFirstLastPara="1" wrap="square" lIns="91425" tIns="91425" rIns="91425" bIns="91425" anchor="t" anchorCtr="0">
            <a:spAutoFit/>
          </a:bodyPr>
          <a:lstStyle/>
          <a:p>
            <a:pPr marL="457200" lvl="0" indent="-279400" algn="l" rtl="0">
              <a:spcBef>
                <a:spcPts val="0"/>
              </a:spcBef>
              <a:spcAft>
                <a:spcPts val="0"/>
              </a:spcAft>
              <a:buClr>
                <a:schemeClr val="lt1"/>
              </a:buClr>
              <a:buSzPts val="800"/>
              <a:buFont typeface="Average"/>
              <a:buChar char="●"/>
            </a:pPr>
            <a:r>
              <a:rPr lang="en-US" sz="4200">
                <a:solidFill>
                  <a:schemeClr val="lt1"/>
                </a:solidFill>
                <a:latin typeface="Average"/>
                <a:ea typeface="Average"/>
                <a:cs typeface="Average"/>
                <a:sym typeface="Average"/>
              </a:rPr>
              <a:t>Learning how to use Scikit-Learn to build models</a:t>
            </a:r>
            <a:endParaRPr sz="4200">
              <a:solidFill>
                <a:schemeClr val="lt1"/>
              </a:solidFill>
              <a:latin typeface="Average"/>
              <a:ea typeface="Average"/>
              <a:cs typeface="Average"/>
              <a:sym typeface="Average"/>
            </a:endParaRPr>
          </a:p>
          <a:p>
            <a:pPr marL="0" lvl="0" indent="0" algn="l" rtl="0">
              <a:spcBef>
                <a:spcPts val="0"/>
              </a:spcBef>
              <a:spcAft>
                <a:spcPts val="0"/>
              </a:spcAft>
              <a:buClr>
                <a:schemeClr val="dk1"/>
              </a:buClr>
              <a:buSzPts val="1100"/>
              <a:buFont typeface="Arial"/>
              <a:buNone/>
            </a:pPr>
            <a:endParaRPr sz="4200">
              <a:solidFill>
                <a:schemeClr val="lt1"/>
              </a:solidFill>
              <a:latin typeface="Average"/>
              <a:ea typeface="Average"/>
              <a:cs typeface="Average"/>
              <a:sym typeface="Average"/>
            </a:endParaRPr>
          </a:p>
          <a:p>
            <a:pPr marL="457200" lvl="0" indent="-279400" algn="l" rtl="0">
              <a:spcBef>
                <a:spcPts val="0"/>
              </a:spcBef>
              <a:spcAft>
                <a:spcPts val="0"/>
              </a:spcAft>
              <a:buClr>
                <a:schemeClr val="lt1"/>
              </a:buClr>
              <a:buSzPts val="800"/>
              <a:buFont typeface="Average"/>
              <a:buChar char="●"/>
            </a:pPr>
            <a:r>
              <a:rPr lang="en-US" sz="4200">
                <a:solidFill>
                  <a:schemeClr val="lt1"/>
                </a:solidFill>
                <a:latin typeface="Average"/>
                <a:ea typeface="Average"/>
                <a:cs typeface="Average"/>
                <a:sym typeface="Average"/>
              </a:rPr>
              <a:t>Extracting only useful features</a:t>
            </a:r>
            <a:endParaRPr sz="4200">
              <a:solidFill>
                <a:schemeClr val="lt1"/>
              </a:solidFill>
              <a:latin typeface="Average"/>
              <a:ea typeface="Average"/>
              <a:cs typeface="Average"/>
              <a:sym typeface="Average"/>
            </a:endParaRPr>
          </a:p>
          <a:p>
            <a:pPr marL="0" lvl="0" indent="0" algn="l" rtl="0">
              <a:spcBef>
                <a:spcPts val="0"/>
              </a:spcBef>
              <a:spcAft>
                <a:spcPts val="0"/>
              </a:spcAft>
              <a:buNone/>
            </a:pPr>
            <a:endParaRPr sz="4200">
              <a:solidFill>
                <a:schemeClr val="lt1"/>
              </a:solidFill>
              <a:latin typeface="Average"/>
              <a:ea typeface="Average"/>
              <a:cs typeface="Average"/>
              <a:sym typeface="Average"/>
            </a:endParaRPr>
          </a:p>
          <a:p>
            <a:pPr marL="457200" lvl="0" indent="-279400" algn="l" rtl="0">
              <a:spcBef>
                <a:spcPts val="0"/>
              </a:spcBef>
              <a:spcAft>
                <a:spcPts val="0"/>
              </a:spcAft>
              <a:buClr>
                <a:schemeClr val="lt1"/>
              </a:buClr>
              <a:buSzPts val="800"/>
              <a:buFont typeface="Average"/>
              <a:buChar char="●"/>
            </a:pPr>
            <a:r>
              <a:rPr lang="en-US" sz="4200">
                <a:solidFill>
                  <a:schemeClr val="lt1"/>
                </a:solidFill>
                <a:latin typeface="Average"/>
                <a:ea typeface="Average"/>
                <a:cs typeface="Average"/>
                <a:sym typeface="Average"/>
              </a:rPr>
              <a:t>Converting data into ordinal data to be used by Scikit-Learn</a:t>
            </a:r>
            <a:endParaRPr sz="4200">
              <a:solidFill>
                <a:schemeClr val="lt1"/>
              </a:solidFill>
              <a:latin typeface="Average"/>
              <a:ea typeface="Average"/>
              <a:cs typeface="Average"/>
              <a:sym typeface="Average"/>
            </a:endParaRPr>
          </a:p>
          <a:p>
            <a:pPr marL="0" lvl="0" indent="0" algn="l" rtl="0">
              <a:spcBef>
                <a:spcPts val="0"/>
              </a:spcBef>
              <a:spcAft>
                <a:spcPts val="0"/>
              </a:spcAft>
              <a:buClr>
                <a:schemeClr val="dk1"/>
              </a:buClr>
              <a:buSzPts val="1100"/>
              <a:buFont typeface="Arial"/>
              <a:buNone/>
            </a:pPr>
            <a:endParaRPr sz="4200">
              <a:solidFill>
                <a:schemeClr val="lt1"/>
              </a:solidFill>
              <a:latin typeface="Average"/>
              <a:ea typeface="Average"/>
              <a:cs typeface="Average"/>
              <a:sym typeface="Average"/>
            </a:endParaRPr>
          </a:p>
          <a:p>
            <a:pPr marL="457200" lvl="0" indent="-279400" algn="l" rtl="0">
              <a:spcBef>
                <a:spcPts val="0"/>
              </a:spcBef>
              <a:spcAft>
                <a:spcPts val="0"/>
              </a:spcAft>
              <a:buClr>
                <a:schemeClr val="lt1"/>
              </a:buClr>
              <a:buSzPts val="800"/>
              <a:buFont typeface="Average"/>
              <a:buChar char="●"/>
            </a:pPr>
            <a:r>
              <a:rPr lang="en-US" sz="4200">
                <a:solidFill>
                  <a:schemeClr val="lt1"/>
                </a:solidFill>
                <a:latin typeface="Average"/>
                <a:ea typeface="Average"/>
                <a:cs typeface="Average"/>
                <a:sym typeface="Average"/>
              </a:rPr>
              <a:t>Using classifier to build a hyperplane equation that can be imported and interpreted by MLPQ and database users</a:t>
            </a:r>
            <a:endParaRPr sz="4200">
              <a:solidFill>
                <a:schemeClr val="lt1"/>
              </a:solidFill>
              <a:latin typeface="Average"/>
              <a:ea typeface="Average"/>
              <a:cs typeface="Average"/>
              <a:sym typeface="Average"/>
            </a:endParaRPr>
          </a:p>
          <a:p>
            <a:pPr marL="457200" lvl="0" indent="0" algn="l" rtl="0">
              <a:spcBef>
                <a:spcPts val="0"/>
              </a:spcBef>
              <a:spcAft>
                <a:spcPts val="0"/>
              </a:spcAft>
              <a:buNone/>
            </a:pPr>
            <a:endParaRPr sz="4200">
              <a:solidFill>
                <a:schemeClr val="lt1"/>
              </a:solidFill>
              <a:latin typeface="Average"/>
              <a:ea typeface="Average"/>
              <a:cs typeface="Average"/>
              <a:sym typeface="Average"/>
            </a:endParaRPr>
          </a:p>
          <a:p>
            <a:pPr marL="0" lvl="0" indent="0" algn="l" rtl="0">
              <a:spcBef>
                <a:spcPts val="0"/>
              </a:spcBef>
              <a:spcAft>
                <a:spcPts val="0"/>
              </a:spcAft>
              <a:buNone/>
            </a:pP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1"/>
          <p:cNvSpPr txBox="1">
            <a:spLocks noGrp="1"/>
          </p:cNvSpPr>
          <p:nvPr>
            <p:ph type="title"/>
          </p:nvPr>
        </p:nvSpPr>
        <p:spPr>
          <a:xfrm>
            <a:off x="3098800" y="609600"/>
            <a:ext cx="11049000" cy="485100"/>
          </a:xfrm>
          <a:prstGeom prst="rect">
            <a:avLst/>
          </a:prstGeom>
          <a:noFill/>
          <a:ln>
            <a:noFill/>
          </a:ln>
        </p:spPr>
        <p:txBody>
          <a:bodyPr spcFirstLastPara="1" wrap="square" lIns="0" tIns="0" rIns="0" bIns="0" anchor="t" anchorCtr="0">
            <a:noAutofit/>
          </a:bodyPr>
          <a:lstStyle/>
          <a:p>
            <a:pPr marL="0" lvl="0" indent="0" algn="r" rtl="0">
              <a:spcBef>
                <a:spcPts val="0"/>
              </a:spcBef>
              <a:spcAft>
                <a:spcPts val="0"/>
              </a:spcAft>
              <a:buNone/>
            </a:pPr>
            <a:r>
              <a:rPr lang="en-US" sz="3400" b="1">
                <a:latin typeface="Georgia"/>
                <a:ea typeface="Georgia"/>
                <a:cs typeface="Georgia"/>
                <a:sym typeface="Georgia"/>
              </a:rPr>
              <a:t>Design Overview</a:t>
            </a:r>
            <a:endParaRPr sz="3400" b="1">
              <a:latin typeface="Georgia"/>
              <a:ea typeface="Georgia"/>
              <a:cs typeface="Georgia"/>
              <a:sym typeface="Georgia"/>
            </a:endParaRPr>
          </a:p>
        </p:txBody>
      </p:sp>
      <p:sp>
        <p:nvSpPr>
          <p:cNvPr id="61" name="Google Shape;61;p11"/>
          <p:cNvSpPr txBox="1">
            <a:spLocks noGrp="1"/>
          </p:cNvSpPr>
          <p:nvPr>
            <p:ph type="body" idx="1"/>
          </p:nvPr>
        </p:nvSpPr>
        <p:spPr>
          <a:xfrm>
            <a:off x="2691575" y="1832475"/>
            <a:ext cx="12700800" cy="6244500"/>
          </a:xfrm>
          <a:prstGeom prst="rect">
            <a:avLst/>
          </a:prstGeom>
          <a:noFill/>
          <a:ln>
            <a:noFill/>
          </a:ln>
        </p:spPr>
        <p:txBody>
          <a:bodyPr spcFirstLastPara="1" wrap="square" lIns="0" tIns="0" rIns="0" bIns="0" anchor="ctr" anchorCtr="0">
            <a:noAutofit/>
          </a:bodyPr>
          <a:lstStyle/>
          <a:p>
            <a:pPr marL="457200" lvl="0" indent="-298450" algn="l" rtl="0">
              <a:spcBef>
                <a:spcPts val="0"/>
              </a:spcBef>
              <a:spcAft>
                <a:spcPts val="0"/>
              </a:spcAft>
              <a:buSzPts val="1100"/>
              <a:buFont typeface="Average"/>
              <a:buChar char="●"/>
            </a:pPr>
            <a:r>
              <a:rPr lang="en-US" sz="4500" b="0">
                <a:latin typeface="Average"/>
                <a:ea typeface="Average"/>
                <a:cs typeface="Average"/>
                <a:sym typeface="Average"/>
              </a:rPr>
              <a:t>The entire database was setup in MLPQ with the help of Python to create MLPQ ingestion files</a:t>
            </a:r>
            <a:endParaRPr sz="4500" b="0">
              <a:latin typeface="Average"/>
              <a:ea typeface="Average"/>
              <a:cs typeface="Average"/>
              <a:sym typeface="Average"/>
            </a:endParaRPr>
          </a:p>
          <a:p>
            <a:pPr marL="457200" lvl="0" indent="0" algn="l" rtl="0">
              <a:spcBef>
                <a:spcPts val="0"/>
              </a:spcBef>
              <a:spcAft>
                <a:spcPts val="0"/>
              </a:spcAft>
              <a:buNone/>
            </a:pPr>
            <a:endParaRPr sz="4500" b="0">
              <a:latin typeface="Average"/>
              <a:ea typeface="Average"/>
              <a:cs typeface="Average"/>
              <a:sym typeface="Average"/>
            </a:endParaRPr>
          </a:p>
          <a:p>
            <a:pPr marL="457200" lvl="0" indent="-298450" algn="l" rtl="0">
              <a:spcBef>
                <a:spcPts val="0"/>
              </a:spcBef>
              <a:spcAft>
                <a:spcPts val="0"/>
              </a:spcAft>
              <a:buClr>
                <a:schemeClr val="dk1"/>
              </a:buClr>
              <a:buSzPts val="1100"/>
              <a:buFont typeface="Average"/>
              <a:buChar char="●"/>
            </a:pPr>
            <a:r>
              <a:rPr lang="en-US" sz="4500" b="0">
                <a:latin typeface="Average"/>
                <a:ea typeface="Average"/>
                <a:cs typeface="Average"/>
                <a:sym typeface="Average"/>
              </a:rPr>
              <a:t>SQL queries can be used within MLPQ to extract useful information by the end users.</a:t>
            </a:r>
            <a:endParaRPr sz="4500" b="0">
              <a:latin typeface="Average"/>
              <a:ea typeface="Average"/>
              <a:cs typeface="Average"/>
              <a:sym typeface="Average"/>
            </a:endParaRPr>
          </a:p>
          <a:p>
            <a:pPr marL="457200" lvl="0" indent="0" algn="l" rtl="0">
              <a:spcBef>
                <a:spcPts val="0"/>
              </a:spcBef>
              <a:spcAft>
                <a:spcPts val="0"/>
              </a:spcAft>
              <a:buNone/>
            </a:pPr>
            <a:endParaRPr sz="4500" b="0">
              <a:latin typeface="Average"/>
              <a:ea typeface="Average"/>
              <a:cs typeface="Average"/>
              <a:sym typeface="Average"/>
            </a:endParaRPr>
          </a:p>
          <a:p>
            <a:pPr marL="457200" lvl="0" indent="-298450" algn="l" rtl="0">
              <a:spcBef>
                <a:spcPts val="0"/>
              </a:spcBef>
              <a:spcAft>
                <a:spcPts val="0"/>
              </a:spcAft>
              <a:buSzPts val="1100"/>
              <a:buFont typeface="Average"/>
              <a:buChar char="●"/>
            </a:pPr>
            <a:r>
              <a:rPr lang="en-US" sz="4500" b="0">
                <a:latin typeface="Average"/>
                <a:ea typeface="Average"/>
                <a:cs typeface="Average"/>
                <a:sym typeface="Average"/>
              </a:rPr>
              <a:t>Scikit-Learn was used to build SVM and SVC models with high accuracy</a:t>
            </a:r>
            <a:endParaRPr b="0">
              <a:latin typeface="Average"/>
              <a:ea typeface="Average"/>
              <a:cs typeface="Average"/>
              <a:sym typeface="Average"/>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2"/>
          <p:cNvSpPr txBox="1">
            <a:spLocks noGrp="1"/>
          </p:cNvSpPr>
          <p:nvPr>
            <p:ph type="title"/>
          </p:nvPr>
        </p:nvSpPr>
        <p:spPr>
          <a:xfrm>
            <a:off x="3098800" y="609600"/>
            <a:ext cx="11049000" cy="485100"/>
          </a:xfrm>
          <a:prstGeom prst="rect">
            <a:avLst/>
          </a:prstGeom>
          <a:noFill/>
          <a:ln>
            <a:noFill/>
          </a:ln>
        </p:spPr>
        <p:txBody>
          <a:bodyPr spcFirstLastPara="1" wrap="square" lIns="0" tIns="0" rIns="0" bIns="0" anchor="t" anchorCtr="0">
            <a:noAutofit/>
          </a:bodyPr>
          <a:lstStyle/>
          <a:p>
            <a:pPr marL="0" lvl="0" indent="0" algn="r" rtl="0">
              <a:spcBef>
                <a:spcPts val="0"/>
              </a:spcBef>
              <a:spcAft>
                <a:spcPts val="0"/>
              </a:spcAft>
              <a:buNone/>
            </a:pPr>
            <a:r>
              <a:rPr lang="en-US" sz="3400" b="1">
                <a:latin typeface="Georgia"/>
                <a:ea typeface="Georgia"/>
                <a:cs typeface="Georgia"/>
                <a:sym typeface="Georgia"/>
              </a:rPr>
              <a:t>Entity Relation Diagram</a:t>
            </a:r>
            <a:endParaRPr sz="3400" b="1">
              <a:latin typeface="Georgia"/>
              <a:ea typeface="Georgia"/>
              <a:cs typeface="Georgia"/>
              <a:sym typeface="Georgia"/>
            </a:endParaRPr>
          </a:p>
        </p:txBody>
      </p:sp>
      <p:sp>
        <p:nvSpPr>
          <p:cNvPr id="67" name="Google Shape;67;p12"/>
          <p:cNvSpPr txBox="1">
            <a:spLocks noGrp="1"/>
          </p:cNvSpPr>
          <p:nvPr>
            <p:ph type="body" idx="1"/>
          </p:nvPr>
        </p:nvSpPr>
        <p:spPr>
          <a:xfrm>
            <a:off x="2691575" y="1832475"/>
            <a:ext cx="12700800" cy="6244500"/>
          </a:xfrm>
          <a:prstGeom prst="rect">
            <a:avLst/>
          </a:prstGeom>
          <a:noFill/>
          <a:ln>
            <a:noFill/>
          </a:ln>
        </p:spPr>
        <p:txBody>
          <a:bodyPr spcFirstLastPara="1" wrap="square" lIns="0" tIns="0" rIns="0" bIns="0" anchor="ctr" anchorCtr="0">
            <a:noAutofit/>
          </a:bodyPr>
          <a:lstStyle/>
          <a:p>
            <a:pPr marL="457200" lvl="0" indent="0" algn="l" rtl="0">
              <a:spcBef>
                <a:spcPts val="0"/>
              </a:spcBef>
              <a:spcAft>
                <a:spcPts val="0"/>
              </a:spcAft>
              <a:buNone/>
            </a:pPr>
            <a:endParaRPr b="0">
              <a:latin typeface="Average"/>
              <a:ea typeface="Average"/>
              <a:cs typeface="Average"/>
              <a:sym typeface="Average"/>
            </a:endParaRPr>
          </a:p>
        </p:txBody>
      </p:sp>
      <p:pic>
        <p:nvPicPr>
          <p:cNvPr id="68" name="Google Shape;68;p12"/>
          <p:cNvPicPr preferRelativeResize="0"/>
          <p:nvPr/>
        </p:nvPicPr>
        <p:blipFill>
          <a:blip r:embed="rId3">
            <a:alphaModFix/>
          </a:blip>
          <a:stretch>
            <a:fillRect/>
          </a:stretch>
        </p:blipFill>
        <p:spPr>
          <a:xfrm>
            <a:off x="2354425" y="1398575"/>
            <a:ext cx="13037951" cy="73338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3"/>
          <p:cNvSpPr txBox="1">
            <a:spLocks noGrp="1"/>
          </p:cNvSpPr>
          <p:nvPr>
            <p:ph type="title"/>
          </p:nvPr>
        </p:nvSpPr>
        <p:spPr>
          <a:xfrm>
            <a:off x="2184400" y="609600"/>
            <a:ext cx="11963400" cy="485139"/>
          </a:xfrm>
          <a:prstGeom prst="rect">
            <a:avLst/>
          </a:prstGeom>
          <a:noFill/>
          <a:ln>
            <a:noFill/>
          </a:ln>
        </p:spPr>
        <p:txBody>
          <a:bodyPr spcFirstLastPara="1" wrap="square" lIns="0" tIns="0" rIns="0" bIns="0" anchor="t" anchorCtr="0">
            <a:noAutofit/>
          </a:bodyPr>
          <a:lstStyle/>
          <a:p>
            <a:pPr marL="0" lvl="0" indent="0" algn="r" rtl="0">
              <a:spcBef>
                <a:spcPts val="0"/>
              </a:spcBef>
              <a:spcAft>
                <a:spcPts val="0"/>
              </a:spcAft>
              <a:buNone/>
            </a:pPr>
            <a:r>
              <a:rPr lang="en-US" sz="3400" b="1">
                <a:latin typeface="Georgia"/>
                <a:ea typeface="Georgia"/>
                <a:cs typeface="Georgia"/>
                <a:sym typeface="Georgia"/>
              </a:rPr>
              <a:t>Data Sources</a:t>
            </a:r>
            <a:endParaRPr sz="3400" b="1">
              <a:latin typeface="Georgia"/>
              <a:ea typeface="Georgia"/>
              <a:cs typeface="Georgia"/>
              <a:sym typeface="Georgia"/>
            </a:endParaRPr>
          </a:p>
        </p:txBody>
      </p:sp>
      <p:sp>
        <p:nvSpPr>
          <p:cNvPr id="74" name="Google Shape;74;p13"/>
          <p:cNvSpPr txBox="1">
            <a:spLocks noGrp="1"/>
          </p:cNvSpPr>
          <p:nvPr>
            <p:ph type="body" idx="1"/>
          </p:nvPr>
        </p:nvSpPr>
        <p:spPr>
          <a:xfrm>
            <a:off x="2636275" y="1751700"/>
            <a:ext cx="13273500" cy="6823500"/>
          </a:xfrm>
          <a:prstGeom prst="rect">
            <a:avLst/>
          </a:prstGeom>
          <a:noFill/>
          <a:ln>
            <a:noFill/>
          </a:ln>
        </p:spPr>
        <p:txBody>
          <a:bodyPr spcFirstLastPara="1" wrap="square" lIns="0" tIns="0" rIns="0" bIns="0" anchor="ctr" anchorCtr="0">
            <a:noAutofit/>
          </a:bodyPr>
          <a:lstStyle/>
          <a:p>
            <a:pPr marL="457200" lvl="0" indent="-298450" algn="l" rtl="0">
              <a:spcBef>
                <a:spcPts val="0"/>
              </a:spcBef>
              <a:spcAft>
                <a:spcPts val="0"/>
              </a:spcAft>
              <a:buClr>
                <a:schemeClr val="dk1"/>
              </a:buClr>
              <a:buSzPts val="1100"/>
              <a:buFont typeface="Average"/>
              <a:buChar char="●"/>
            </a:pPr>
            <a:r>
              <a:rPr lang="en-US" sz="4500" b="0">
                <a:latin typeface="Average"/>
                <a:ea typeface="Average"/>
                <a:cs typeface="Average"/>
                <a:sym typeface="Average"/>
              </a:rPr>
              <a:t>Initial dataset was downloaded from UCI Machine Learning Repository ~ 8100 records</a:t>
            </a:r>
            <a:endParaRPr sz="4500" b="0">
              <a:latin typeface="Average"/>
              <a:ea typeface="Average"/>
              <a:cs typeface="Average"/>
              <a:sym typeface="Average"/>
            </a:endParaRPr>
          </a:p>
          <a:p>
            <a:pPr marL="457200" lvl="0" indent="0" algn="l" rtl="0">
              <a:spcBef>
                <a:spcPts val="0"/>
              </a:spcBef>
              <a:spcAft>
                <a:spcPts val="0"/>
              </a:spcAft>
              <a:buNone/>
            </a:pPr>
            <a:endParaRPr sz="4500" b="0">
              <a:latin typeface="Average"/>
              <a:ea typeface="Average"/>
              <a:cs typeface="Average"/>
              <a:sym typeface="Average"/>
            </a:endParaRPr>
          </a:p>
          <a:p>
            <a:pPr marL="457200" lvl="0" indent="-298450" algn="l" rtl="0">
              <a:spcBef>
                <a:spcPts val="0"/>
              </a:spcBef>
              <a:spcAft>
                <a:spcPts val="0"/>
              </a:spcAft>
              <a:buClr>
                <a:schemeClr val="dk1"/>
              </a:buClr>
              <a:buSzPts val="1100"/>
              <a:buFont typeface="Average"/>
              <a:buChar char="●"/>
            </a:pPr>
            <a:r>
              <a:rPr lang="en-US" sz="4500" b="0">
                <a:latin typeface="Average"/>
                <a:ea typeface="Average"/>
                <a:cs typeface="Average"/>
                <a:sym typeface="Average"/>
              </a:rPr>
              <a:t>After more exploration, we found a better dataset with accurate numerical data from Philipps University Marburg ~ 61000 records</a:t>
            </a:r>
            <a:endParaRPr sz="4500" b="0">
              <a:latin typeface="Average"/>
              <a:ea typeface="Average"/>
              <a:cs typeface="Average"/>
              <a:sym typeface="Average"/>
            </a:endParaRPr>
          </a:p>
          <a:p>
            <a:pPr marL="457200" lvl="0" indent="0" algn="l" rtl="0">
              <a:spcBef>
                <a:spcPts val="0"/>
              </a:spcBef>
              <a:spcAft>
                <a:spcPts val="0"/>
              </a:spcAft>
              <a:buNone/>
            </a:pPr>
            <a:endParaRPr sz="4500" b="0">
              <a:latin typeface="Average"/>
              <a:ea typeface="Average"/>
              <a:cs typeface="Average"/>
              <a:sym typeface="Average"/>
            </a:endParaRPr>
          </a:p>
          <a:p>
            <a:pPr marL="457200" lvl="0" indent="-298450" algn="l" rtl="0">
              <a:spcBef>
                <a:spcPts val="0"/>
              </a:spcBef>
              <a:spcAft>
                <a:spcPts val="0"/>
              </a:spcAft>
              <a:buClr>
                <a:schemeClr val="dk1"/>
              </a:buClr>
              <a:buSzPts val="1100"/>
              <a:buFont typeface="Average"/>
              <a:buChar char="●"/>
            </a:pPr>
            <a:r>
              <a:rPr lang="en-US" sz="4500" b="0">
                <a:latin typeface="Average"/>
                <a:ea typeface="Average"/>
                <a:cs typeface="Average"/>
                <a:sym typeface="Average"/>
              </a:rPr>
              <a:t>The new dataset was better to work with and had much cleaner data with no missing attributes.</a:t>
            </a:r>
            <a:endParaRPr sz="4500" b="0">
              <a:latin typeface="Average"/>
              <a:ea typeface="Average"/>
              <a:cs typeface="Average"/>
              <a:sym typeface="Average"/>
            </a:endParaRPr>
          </a:p>
          <a:p>
            <a:pPr marL="457200" lvl="0" indent="0" algn="l" rtl="0">
              <a:spcBef>
                <a:spcPts val="0"/>
              </a:spcBef>
              <a:spcAft>
                <a:spcPts val="0"/>
              </a:spcAft>
              <a:buNone/>
            </a:pPr>
            <a:endParaRPr sz="4500" b="0">
              <a:latin typeface="Average"/>
              <a:ea typeface="Average"/>
              <a:cs typeface="Average"/>
              <a:sym typeface="Average"/>
            </a:endParaRPr>
          </a:p>
        </p:txBody>
      </p:sp>
      <p:sp>
        <p:nvSpPr>
          <p:cNvPr id="75" name="Google Shape;75;p13"/>
          <p:cNvSpPr txBox="1"/>
          <p:nvPr/>
        </p:nvSpPr>
        <p:spPr>
          <a:xfrm>
            <a:off x="11042850" y="8575200"/>
            <a:ext cx="52131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000">
                <a:latin typeface="Average"/>
                <a:ea typeface="Average"/>
                <a:cs typeface="Average"/>
                <a:sym typeface="Average"/>
              </a:rPr>
              <a:t>All data used in the project was open-source.</a:t>
            </a:r>
            <a:endParaRPr sz="2000">
              <a:latin typeface="Average"/>
              <a:ea typeface="Average"/>
              <a:cs typeface="Average"/>
              <a:sym typeface="Average"/>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Google Shape;80;p14"/>
          <p:cNvSpPr txBox="1">
            <a:spLocks noGrp="1"/>
          </p:cNvSpPr>
          <p:nvPr>
            <p:ph type="title"/>
          </p:nvPr>
        </p:nvSpPr>
        <p:spPr>
          <a:xfrm>
            <a:off x="2184400" y="609600"/>
            <a:ext cx="11963400" cy="485100"/>
          </a:xfrm>
          <a:prstGeom prst="rect">
            <a:avLst/>
          </a:prstGeom>
          <a:noFill/>
          <a:ln>
            <a:noFill/>
          </a:ln>
        </p:spPr>
        <p:txBody>
          <a:bodyPr spcFirstLastPara="1" wrap="square" lIns="0" tIns="0" rIns="0" bIns="0" anchor="t" anchorCtr="0">
            <a:noAutofit/>
          </a:bodyPr>
          <a:lstStyle/>
          <a:p>
            <a:pPr marL="0" lvl="0" indent="0" algn="r" rtl="0">
              <a:spcBef>
                <a:spcPts val="0"/>
              </a:spcBef>
              <a:spcAft>
                <a:spcPts val="0"/>
              </a:spcAft>
              <a:buNone/>
            </a:pPr>
            <a:r>
              <a:rPr lang="en-US" sz="3400" b="1">
                <a:latin typeface="Georgia"/>
                <a:ea typeface="Georgia"/>
                <a:cs typeface="Georgia"/>
                <a:sym typeface="Georgia"/>
              </a:rPr>
              <a:t>Data Sources</a:t>
            </a:r>
            <a:endParaRPr sz="3400" b="1">
              <a:latin typeface="Georgia"/>
              <a:ea typeface="Georgia"/>
              <a:cs typeface="Georgia"/>
              <a:sym typeface="Georgia"/>
            </a:endParaRPr>
          </a:p>
        </p:txBody>
      </p:sp>
      <p:sp>
        <p:nvSpPr>
          <p:cNvPr id="81" name="Google Shape;81;p14"/>
          <p:cNvSpPr txBox="1">
            <a:spLocks noGrp="1"/>
          </p:cNvSpPr>
          <p:nvPr>
            <p:ph type="body" idx="1"/>
          </p:nvPr>
        </p:nvSpPr>
        <p:spPr>
          <a:xfrm>
            <a:off x="2636275" y="1934125"/>
            <a:ext cx="7893600" cy="6823500"/>
          </a:xfrm>
          <a:prstGeom prst="rect">
            <a:avLst/>
          </a:prstGeom>
          <a:noFill/>
          <a:ln>
            <a:noFill/>
          </a:ln>
        </p:spPr>
        <p:txBody>
          <a:bodyPr spcFirstLastPara="1" wrap="square" lIns="0" tIns="0" rIns="0" bIns="0" anchor="ctr" anchorCtr="0">
            <a:noAutofit/>
          </a:bodyPr>
          <a:lstStyle/>
          <a:p>
            <a:pPr marL="457200" lvl="0" indent="-298450" algn="l" rtl="0">
              <a:spcBef>
                <a:spcPts val="0"/>
              </a:spcBef>
              <a:spcAft>
                <a:spcPts val="0"/>
              </a:spcAft>
              <a:buClr>
                <a:schemeClr val="dk1"/>
              </a:buClr>
              <a:buSzPts val="1100"/>
              <a:buFont typeface="Average"/>
              <a:buChar char="●"/>
            </a:pPr>
            <a:r>
              <a:rPr lang="en-US" sz="4500" b="0">
                <a:latin typeface="Average"/>
                <a:ea typeface="Average"/>
                <a:cs typeface="Average"/>
                <a:sym typeface="Average"/>
              </a:rPr>
              <a:t>Forager, Habitat, and Manager tables were created with random generators</a:t>
            </a:r>
            <a:endParaRPr sz="4500" b="0">
              <a:latin typeface="Average"/>
              <a:ea typeface="Average"/>
              <a:cs typeface="Average"/>
              <a:sym typeface="Average"/>
            </a:endParaRPr>
          </a:p>
          <a:p>
            <a:pPr marL="457200" lvl="0" indent="0" algn="l" rtl="0">
              <a:spcBef>
                <a:spcPts val="0"/>
              </a:spcBef>
              <a:spcAft>
                <a:spcPts val="0"/>
              </a:spcAft>
              <a:buNone/>
            </a:pPr>
            <a:endParaRPr sz="4500" b="0">
              <a:latin typeface="Average"/>
              <a:ea typeface="Average"/>
              <a:cs typeface="Average"/>
              <a:sym typeface="Average"/>
            </a:endParaRPr>
          </a:p>
          <a:p>
            <a:pPr marL="457200" lvl="0" indent="-298450" algn="l" rtl="0">
              <a:spcBef>
                <a:spcPts val="0"/>
              </a:spcBef>
              <a:spcAft>
                <a:spcPts val="0"/>
              </a:spcAft>
              <a:buClr>
                <a:schemeClr val="dk1"/>
              </a:buClr>
              <a:buSzPts val="1100"/>
              <a:buFont typeface="Average"/>
              <a:buChar char="●"/>
            </a:pPr>
            <a:r>
              <a:rPr lang="en-US" sz="4500" b="0">
                <a:latin typeface="Average"/>
                <a:ea typeface="Average"/>
                <a:cs typeface="Average"/>
                <a:sym typeface="Average"/>
              </a:rPr>
              <a:t>Python programs were written to make “decisions”: habitat/season interests,  phone numbers</a:t>
            </a:r>
            <a:endParaRPr sz="4500" b="0">
              <a:latin typeface="Average"/>
              <a:ea typeface="Average"/>
              <a:cs typeface="Average"/>
              <a:sym typeface="Average"/>
            </a:endParaRPr>
          </a:p>
          <a:p>
            <a:pPr marL="457200" lvl="0" indent="0" algn="l" rtl="0">
              <a:spcBef>
                <a:spcPts val="0"/>
              </a:spcBef>
              <a:spcAft>
                <a:spcPts val="0"/>
              </a:spcAft>
              <a:buNone/>
            </a:pPr>
            <a:endParaRPr sz="4500" b="0">
              <a:latin typeface="Average"/>
              <a:ea typeface="Average"/>
              <a:cs typeface="Average"/>
              <a:sym typeface="Average"/>
            </a:endParaRPr>
          </a:p>
          <a:p>
            <a:pPr marL="0" lvl="0" indent="0" algn="l" rtl="0">
              <a:spcBef>
                <a:spcPts val="0"/>
              </a:spcBef>
              <a:spcAft>
                <a:spcPts val="0"/>
              </a:spcAft>
              <a:buNone/>
            </a:pPr>
            <a:endParaRPr sz="4500" b="0">
              <a:latin typeface="Average"/>
              <a:ea typeface="Average"/>
              <a:cs typeface="Average"/>
              <a:sym typeface="Average"/>
            </a:endParaRPr>
          </a:p>
          <a:p>
            <a:pPr marL="457200" lvl="0" indent="0" algn="l" rtl="0">
              <a:spcBef>
                <a:spcPts val="0"/>
              </a:spcBef>
              <a:spcAft>
                <a:spcPts val="0"/>
              </a:spcAft>
              <a:buNone/>
            </a:pPr>
            <a:endParaRPr sz="4500" b="0">
              <a:latin typeface="Average"/>
              <a:ea typeface="Average"/>
              <a:cs typeface="Average"/>
              <a:sym typeface="Average"/>
            </a:endParaRPr>
          </a:p>
        </p:txBody>
      </p:sp>
      <p:sp>
        <p:nvSpPr>
          <p:cNvPr id="82" name="Google Shape;82;p14"/>
          <p:cNvSpPr txBox="1"/>
          <p:nvPr/>
        </p:nvSpPr>
        <p:spPr>
          <a:xfrm>
            <a:off x="11042850" y="8575200"/>
            <a:ext cx="52131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000">
                <a:latin typeface="Average"/>
                <a:ea typeface="Average"/>
                <a:cs typeface="Average"/>
                <a:sym typeface="Average"/>
              </a:rPr>
              <a:t>All data used in the project was open-source.</a:t>
            </a:r>
            <a:endParaRPr sz="2000">
              <a:latin typeface="Average"/>
              <a:ea typeface="Average"/>
              <a:cs typeface="Average"/>
              <a:sym typeface="Average"/>
            </a:endParaRPr>
          </a:p>
        </p:txBody>
      </p:sp>
      <p:pic>
        <p:nvPicPr>
          <p:cNvPr id="83" name="Google Shape;83;p14"/>
          <p:cNvPicPr preferRelativeResize="0"/>
          <p:nvPr/>
        </p:nvPicPr>
        <p:blipFill>
          <a:blip r:embed="rId3">
            <a:alphaModFix/>
          </a:blip>
          <a:stretch>
            <a:fillRect/>
          </a:stretch>
        </p:blipFill>
        <p:spPr>
          <a:xfrm>
            <a:off x="9559600" y="5310275"/>
            <a:ext cx="5725950" cy="3264926"/>
          </a:xfrm>
          <a:prstGeom prst="rect">
            <a:avLst/>
          </a:prstGeom>
          <a:noFill/>
          <a:ln>
            <a:noFill/>
          </a:ln>
        </p:spPr>
      </p:pic>
      <p:pic>
        <p:nvPicPr>
          <p:cNvPr id="84" name="Google Shape;84;p14"/>
          <p:cNvPicPr preferRelativeResize="0"/>
          <p:nvPr/>
        </p:nvPicPr>
        <p:blipFill>
          <a:blip r:embed="rId4">
            <a:alphaModFix/>
          </a:blip>
          <a:stretch>
            <a:fillRect/>
          </a:stretch>
        </p:blipFill>
        <p:spPr>
          <a:xfrm>
            <a:off x="11900787" y="1423975"/>
            <a:ext cx="3497225" cy="47026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5"/>
          <p:cNvSpPr txBox="1">
            <a:spLocks noGrp="1"/>
          </p:cNvSpPr>
          <p:nvPr>
            <p:ph type="title"/>
          </p:nvPr>
        </p:nvSpPr>
        <p:spPr>
          <a:xfrm>
            <a:off x="7975600" y="568961"/>
            <a:ext cx="6172200" cy="485100"/>
          </a:xfrm>
          <a:prstGeom prst="rect">
            <a:avLst/>
          </a:prstGeom>
          <a:noFill/>
          <a:ln>
            <a:noFill/>
          </a:ln>
        </p:spPr>
        <p:txBody>
          <a:bodyPr spcFirstLastPara="1" wrap="square" lIns="0" tIns="0" rIns="0" bIns="0" anchor="t" anchorCtr="0">
            <a:noAutofit/>
          </a:bodyPr>
          <a:lstStyle/>
          <a:p>
            <a:pPr marL="0" lvl="0" indent="0" algn="r" rtl="0">
              <a:spcBef>
                <a:spcPts val="0"/>
              </a:spcBef>
              <a:spcAft>
                <a:spcPts val="0"/>
              </a:spcAft>
              <a:buNone/>
            </a:pPr>
            <a:r>
              <a:rPr lang="en-US" sz="3400" b="1">
                <a:latin typeface="Georgia"/>
                <a:ea typeface="Georgia"/>
                <a:cs typeface="Georgia"/>
                <a:sym typeface="Georgia"/>
              </a:rPr>
              <a:t>Data Transformation</a:t>
            </a:r>
            <a:endParaRPr sz="3400" b="1">
              <a:latin typeface="Georgia"/>
              <a:ea typeface="Georgia"/>
              <a:cs typeface="Georgia"/>
              <a:sym typeface="Georgia"/>
            </a:endParaRPr>
          </a:p>
          <a:p>
            <a:pPr marL="0" lvl="0" indent="0" algn="r" rtl="0">
              <a:spcBef>
                <a:spcPts val="0"/>
              </a:spcBef>
              <a:spcAft>
                <a:spcPts val="0"/>
              </a:spcAft>
              <a:buNone/>
            </a:pPr>
            <a:endParaRPr/>
          </a:p>
        </p:txBody>
      </p:sp>
      <p:sp>
        <p:nvSpPr>
          <p:cNvPr id="90" name="Google Shape;90;p15"/>
          <p:cNvSpPr txBox="1">
            <a:spLocks noGrp="1"/>
          </p:cNvSpPr>
          <p:nvPr>
            <p:ph type="body" idx="1"/>
          </p:nvPr>
        </p:nvSpPr>
        <p:spPr>
          <a:xfrm>
            <a:off x="2486750" y="2267600"/>
            <a:ext cx="13257300" cy="6009900"/>
          </a:xfrm>
          <a:prstGeom prst="rect">
            <a:avLst/>
          </a:prstGeom>
          <a:noFill/>
          <a:ln>
            <a:noFill/>
          </a:ln>
        </p:spPr>
        <p:txBody>
          <a:bodyPr spcFirstLastPara="1" wrap="square" lIns="0" tIns="0" rIns="0" bIns="0" anchor="ctr" anchorCtr="0">
            <a:noAutofit/>
          </a:bodyPr>
          <a:lstStyle/>
          <a:p>
            <a:pPr marL="457200" lvl="0" indent="-279400" algn="l" rtl="0">
              <a:spcBef>
                <a:spcPts val="0"/>
              </a:spcBef>
              <a:spcAft>
                <a:spcPts val="0"/>
              </a:spcAft>
              <a:buClr>
                <a:schemeClr val="lt1"/>
              </a:buClr>
              <a:buSzPts val="800"/>
              <a:buFont typeface="Average"/>
              <a:buChar char="●"/>
            </a:pPr>
            <a:r>
              <a:rPr lang="en-US" sz="4200" b="0">
                <a:latin typeface="Average"/>
                <a:ea typeface="Average"/>
                <a:cs typeface="Average"/>
                <a:sym typeface="Average"/>
              </a:rPr>
              <a:t>Due to the limitation of MLPQ, we had to reduce our ingestion to only 1000 records.</a:t>
            </a:r>
            <a:endParaRPr sz="4200" b="0">
              <a:latin typeface="Average"/>
              <a:ea typeface="Average"/>
              <a:cs typeface="Average"/>
              <a:sym typeface="Average"/>
            </a:endParaRPr>
          </a:p>
          <a:p>
            <a:pPr marL="457200" lvl="0" indent="0" algn="l" rtl="0">
              <a:spcBef>
                <a:spcPts val="0"/>
              </a:spcBef>
              <a:spcAft>
                <a:spcPts val="0"/>
              </a:spcAft>
              <a:buNone/>
            </a:pPr>
            <a:endParaRPr sz="2000" b="0">
              <a:latin typeface="Average"/>
              <a:ea typeface="Average"/>
              <a:cs typeface="Average"/>
              <a:sym typeface="Average"/>
            </a:endParaRPr>
          </a:p>
          <a:p>
            <a:pPr marL="457200" lvl="0" indent="-279400" algn="l" rtl="0">
              <a:spcBef>
                <a:spcPts val="0"/>
              </a:spcBef>
              <a:spcAft>
                <a:spcPts val="0"/>
              </a:spcAft>
              <a:buClr>
                <a:schemeClr val="lt1"/>
              </a:buClr>
              <a:buSzPts val="800"/>
              <a:buFont typeface="Average"/>
              <a:buChar char="●"/>
            </a:pPr>
            <a:r>
              <a:rPr lang="en-US" sz="4200" b="0">
                <a:latin typeface="Average"/>
                <a:ea typeface="Average"/>
                <a:cs typeface="Average"/>
                <a:sym typeface="Average"/>
              </a:rPr>
              <a:t>We built 2 different models.</a:t>
            </a:r>
            <a:endParaRPr sz="4200" b="0">
              <a:latin typeface="Average"/>
              <a:ea typeface="Average"/>
              <a:cs typeface="Average"/>
              <a:sym typeface="Average"/>
            </a:endParaRPr>
          </a:p>
          <a:p>
            <a:pPr marL="1371600" lvl="0" indent="-495300" algn="l" rtl="0">
              <a:spcBef>
                <a:spcPts val="0"/>
              </a:spcBef>
              <a:spcAft>
                <a:spcPts val="0"/>
              </a:spcAft>
              <a:buClr>
                <a:schemeClr val="lt1"/>
              </a:buClr>
              <a:buSzPts val="4200"/>
              <a:buFont typeface="Average"/>
              <a:buAutoNum type="arabicPeriod"/>
            </a:pPr>
            <a:r>
              <a:rPr lang="en-US" sz="4200" b="0">
                <a:latin typeface="Average"/>
                <a:ea typeface="Average"/>
                <a:cs typeface="Average"/>
                <a:sym typeface="Average"/>
              </a:rPr>
              <a:t>using all characteristics - 99% accurate model</a:t>
            </a:r>
            <a:endParaRPr sz="4200" b="0">
              <a:latin typeface="Average"/>
              <a:ea typeface="Average"/>
              <a:cs typeface="Average"/>
              <a:sym typeface="Average"/>
            </a:endParaRPr>
          </a:p>
          <a:p>
            <a:pPr marL="1371600" lvl="0" indent="-495300" algn="l" rtl="0">
              <a:spcBef>
                <a:spcPts val="0"/>
              </a:spcBef>
              <a:spcAft>
                <a:spcPts val="0"/>
              </a:spcAft>
              <a:buClr>
                <a:schemeClr val="lt1"/>
              </a:buClr>
              <a:buSzPts val="4200"/>
              <a:buFont typeface="Average"/>
              <a:buAutoNum type="arabicPeriod"/>
            </a:pPr>
            <a:r>
              <a:rPr lang="en-US" sz="4200" b="0">
                <a:latin typeface="Average"/>
                <a:ea typeface="Average"/>
                <a:cs typeface="Average"/>
                <a:sym typeface="Average"/>
              </a:rPr>
              <a:t>using stem-height and cap-diameter - 56% accurate model</a:t>
            </a:r>
            <a:endParaRPr sz="4200" b="0">
              <a:latin typeface="Average"/>
              <a:ea typeface="Average"/>
              <a:cs typeface="Average"/>
              <a:sym typeface="Average"/>
            </a:endParaRPr>
          </a:p>
          <a:p>
            <a:pPr marL="2286000" lvl="0" indent="0" algn="l" rtl="0">
              <a:spcBef>
                <a:spcPts val="0"/>
              </a:spcBef>
              <a:spcAft>
                <a:spcPts val="0"/>
              </a:spcAft>
              <a:buNone/>
            </a:pPr>
            <a:endParaRPr sz="2000" b="0">
              <a:latin typeface="Average"/>
              <a:ea typeface="Average"/>
              <a:cs typeface="Average"/>
              <a:sym typeface="Average"/>
            </a:endParaRPr>
          </a:p>
          <a:p>
            <a:pPr marL="0" lvl="0" indent="0" algn="l" rtl="0">
              <a:spcBef>
                <a:spcPts val="0"/>
              </a:spcBef>
              <a:spcAft>
                <a:spcPts val="0"/>
              </a:spcAft>
              <a:buNone/>
            </a:pPr>
            <a:r>
              <a:rPr lang="en-US" sz="4200" b="0">
                <a:latin typeface="Average"/>
                <a:ea typeface="Average"/>
                <a:cs typeface="Average"/>
                <a:sym typeface="Average"/>
              </a:rPr>
              <a:t>We ended up using the model with only two features due to limitations in hyperplane visualization.</a:t>
            </a:r>
            <a:endParaRPr sz="4200" b="0">
              <a:latin typeface="Average"/>
              <a:ea typeface="Average"/>
              <a:cs typeface="Average"/>
              <a:sym typeface="Average"/>
            </a:endParaRPr>
          </a:p>
          <a:p>
            <a:pPr marL="0" lvl="0" indent="0" algn="l" rtl="0">
              <a:spcBef>
                <a:spcPts val="0"/>
              </a:spcBef>
              <a:spcAft>
                <a:spcPts val="0"/>
              </a:spcAft>
              <a:buNone/>
            </a:pP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6"/>
          <p:cNvSpPr txBox="1">
            <a:spLocks noGrp="1"/>
          </p:cNvSpPr>
          <p:nvPr>
            <p:ph type="title"/>
          </p:nvPr>
        </p:nvSpPr>
        <p:spPr>
          <a:xfrm>
            <a:off x="7975600" y="568961"/>
            <a:ext cx="6172200" cy="485100"/>
          </a:xfrm>
          <a:prstGeom prst="rect">
            <a:avLst/>
          </a:prstGeom>
          <a:noFill/>
          <a:ln>
            <a:noFill/>
          </a:ln>
        </p:spPr>
        <p:txBody>
          <a:bodyPr spcFirstLastPara="1" wrap="square" lIns="0" tIns="0" rIns="0" bIns="0" anchor="t" anchorCtr="0">
            <a:noAutofit/>
          </a:bodyPr>
          <a:lstStyle/>
          <a:p>
            <a:pPr marL="0" lvl="0" indent="0" algn="r" rtl="0">
              <a:spcBef>
                <a:spcPts val="0"/>
              </a:spcBef>
              <a:spcAft>
                <a:spcPts val="0"/>
              </a:spcAft>
              <a:buNone/>
            </a:pPr>
            <a:r>
              <a:rPr lang="en-US" sz="3400" b="1">
                <a:latin typeface="Georgia"/>
                <a:ea typeface="Georgia"/>
                <a:cs typeface="Georgia"/>
                <a:sym typeface="Georgia"/>
              </a:rPr>
              <a:t>SVM Models</a:t>
            </a:r>
            <a:endParaRPr sz="3400" b="1">
              <a:latin typeface="Georgia"/>
              <a:ea typeface="Georgia"/>
              <a:cs typeface="Georgia"/>
              <a:sym typeface="Georgia"/>
            </a:endParaRPr>
          </a:p>
          <a:p>
            <a:pPr marL="0" lvl="0" indent="0" algn="r" rtl="0">
              <a:spcBef>
                <a:spcPts val="0"/>
              </a:spcBef>
              <a:spcAft>
                <a:spcPts val="0"/>
              </a:spcAft>
              <a:buNone/>
            </a:pPr>
            <a:endParaRPr/>
          </a:p>
        </p:txBody>
      </p:sp>
      <p:sp>
        <p:nvSpPr>
          <p:cNvPr id="96" name="Google Shape;96;p16"/>
          <p:cNvSpPr txBox="1">
            <a:spLocks noGrp="1"/>
          </p:cNvSpPr>
          <p:nvPr>
            <p:ph type="body" idx="1"/>
          </p:nvPr>
        </p:nvSpPr>
        <p:spPr>
          <a:xfrm>
            <a:off x="2413000" y="817963"/>
            <a:ext cx="13257300" cy="6009900"/>
          </a:xfrm>
          <a:prstGeom prst="rect">
            <a:avLst/>
          </a:prstGeom>
          <a:noFill/>
          <a:ln>
            <a:noFill/>
          </a:ln>
        </p:spPr>
        <p:txBody>
          <a:bodyPr spcFirstLastPara="1" wrap="square" lIns="0" tIns="0" rIns="0" bIns="0" anchor="ctr" anchorCtr="0">
            <a:noAutofit/>
          </a:bodyPr>
          <a:lstStyle/>
          <a:p>
            <a:pPr marL="457200" lvl="0" indent="-279400" algn="l" rtl="0">
              <a:spcBef>
                <a:spcPts val="0"/>
              </a:spcBef>
              <a:spcAft>
                <a:spcPts val="0"/>
              </a:spcAft>
              <a:buClr>
                <a:schemeClr val="lt1"/>
              </a:buClr>
              <a:buSzPts val="800"/>
              <a:buFont typeface="Average"/>
              <a:buChar char="●"/>
            </a:pPr>
            <a:r>
              <a:rPr lang="en-US" sz="4200" b="0">
                <a:latin typeface="Average"/>
                <a:ea typeface="Average"/>
                <a:cs typeface="Average"/>
                <a:sym typeface="Average"/>
              </a:rPr>
              <a:t>Model 1 : Original dataset, all features.</a:t>
            </a:r>
            <a:endParaRPr sz="4200" b="0">
              <a:latin typeface="Average"/>
              <a:ea typeface="Average"/>
              <a:cs typeface="Average"/>
              <a:sym typeface="Average"/>
            </a:endParaRPr>
          </a:p>
          <a:p>
            <a:pPr marL="457200" lvl="0" indent="0" algn="l" rtl="0">
              <a:spcBef>
                <a:spcPts val="0"/>
              </a:spcBef>
              <a:spcAft>
                <a:spcPts val="0"/>
              </a:spcAft>
              <a:buNone/>
            </a:pPr>
            <a:endParaRPr sz="4200" b="0">
              <a:latin typeface="Average"/>
              <a:ea typeface="Average"/>
              <a:cs typeface="Average"/>
              <a:sym typeface="Average"/>
            </a:endParaRPr>
          </a:p>
          <a:p>
            <a:pPr marL="457200" lvl="0" indent="0" algn="l" rtl="0">
              <a:spcBef>
                <a:spcPts val="0"/>
              </a:spcBef>
              <a:spcAft>
                <a:spcPts val="0"/>
              </a:spcAft>
              <a:buNone/>
            </a:pPr>
            <a:endParaRPr sz="4200" b="0">
              <a:latin typeface="Average"/>
              <a:ea typeface="Average"/>
              <a:cs typeface="Average"/>
              <a:sym typeface="Average"/>
            </a:endParaRPr>
          </a:p>
          <a:p>
            <a:pPr marL="457200" lvl="0" indent="0" algn="l" rtl="0">
              <a:spcBef>
                <a:spcPts val="0"/>
              </a:spcBef>
              <a:spcAft>
                <a:spcPts val="0"/>
              </a:spcAft>
              <a:buNone/>
            </a:pPr>
            <a:endParaRPr sz="4200" b="0">
              <a:latin typeface="Average"/>
              <a:ea typeface="Average"/>
              <a:cs typeface="Average"/>
              <a:sym typeface="Average"/>
            </a:endParaRPr>
          </a:p>
          <a:p>
            <a:pPr marL="457200" lvl="0" indent="0" algn="l" rtl="0">
              <a:spcBef>
                <a:spcPts val="0"/>
              </a:spcBef>
              <a:spcAft>
                <a:spcPts val="0"/>
              </a:spcAft>
              <a:buNone/>
            </a:pPr>
            <a:endParaRPr sz="4200" b="0">
              <a:latin typeface="Average"/>
              <a:ea typeface="Average"/>
              <a:cs typeface="Average"/>
              <a:sym typeface="Average"/>
            </a:endParaRPr>
          </a:p>
          <a:p>
            <a:pPr marL="457200" lvl="0" indent="-279400" algn="l" rtl="0">
              <a:spcBef>
                <a:spcPts val="0"/>
              </a:spcBef>
              <a:spcAft>
                <a:spcPts val="0"/>
              </a:spcAft>
              <a:buClr>
                <a:schemeClr val="lt1"/>
              </a:buClr>
              <a:buSzPts val="800"/>
              <a:buFont typeface="Average"/>
              <a:buChar char="●"/>
            </a:pPr>
            <a:r>
              <a:rPr lang="en-US" sz="4200" b="0">
                <a:latin typeface="Average"/>
                <a:ea typeface="Average"/>
                <a:cs typeface="Average"/>
                <a:sym typeface="Average"/>
              </a:rPr>
              <a:t>Model 2 : New dataset, two features.</a:t>
            </a:r>
            <a:endParaRPr sz="4200" b="0">
              <a:latin typeface="Average"/>
              <a:ea typeface="Average"/>
              <a:cs typeface="Average"/>
              <a:sym typeface="Average"/>
            </a:endParaRPr>
          </a:p>
          <a:p>
            <a:pPr marL="457200" lvl="0" indent="0" algn="l" rtl="0">
              <a:spcBef>
                <a:spcPts val="0"/>
              </a:spcBef>
              <a:spcAft>
                <a:spcPts val="0"/>
              </a:spcAft>
              <a:buNone/>
            </a:pPr>
            <a:endParaRPr sz="4200" b="0">
              <a:latin typeface="Average"/>
              <a:ea typeface="Average"/>
              <a:cs typeface="Average"/>
              <a:sym typeface="Average"/>
            </a:endParaRPr>
          </a:p>
        </p:txBody>
      </p:sp>
      <p:pic>
        <p:nvPicPr>
          <p:cNvPr id="97" name="Google Shape;97;p16"/>
          <p:cNvPicPr preferRelativeResize="0"/>
          <p:nvPr/>
        </p:nvPicPr>
        <p:blipFill>
          <a:blip r:embed="rId3">
            <a:alphaModFix/>
          </a:blip>
          <a:stretch>
            <a:fillRect/>
          </a:stretch>
        </p:blipFill>
        <p:spPr>
          <a:xfrm>
            <a:off x="5034688" y="2696475"/>
            <a:ext cx="8013929" cy="1594075"/>
          </a:xfrm>
          <a:prstGeom prst="rect">
            <a:avLst/>
          </a:prstGeom>
          <a:noFill/>
          <a:ln>
            <a:noFill/>
          </a:ln>
        </p:spPr>
      </p:pic>
      <p:pic>
        <p:nvPicPr>
          <p:cNvPr id="98" name="Google Shape;98;p16"/>
          <p:cNvPicPr preferRelativeResize="0"/>
          <p:nvPr/>
        </p:nvPicPr>
        <p:blipFill>
          <a:blip r:embed="rId4">
            <a:alphaModFix/>
          </a:blip>
          <a:stretch>
            <a:fillRect/>
          </a:stretch>
        </p:blipFill>
        <p:spPr>
          <a:xfrm>
            <a:off x="4669675" y="5640950"/>
            <a:ext cx="8743950" cy="2114550"/>
          </a:xfrm>
          <a:prstGeom prst="rect">
            <a:avLst/>
          </a:prstGeom>
          <a:noFill/>
          <a:ln>
            <a:noFill/>
          </a:ln>
        </p:spPr>
      </p:pic>
      <p:sp>
        <p:nvSpPr>
          <p:cNvPr id="99" name="Google Shape;99;p16"/>
          <p:cNvSpPr txBox="1"/>
          <p:nvPr/>
        </p:nvSpPr>
        <p:spPr>
          <a:xfrm>
            <a:off x="5668000" y="8035400"/>
            <a:ext cx="6747300" cy="600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700" b="1">
                <a:solidFill>
                  <a:schemeClr val="lt1"/>
                </a:solidFill>
                <a:latin typeface="Average"/>
                <a:ea typeface="Average"/>
                <a:cs typeface="Average"/>
                <a:sym typeface="Average"/>
              </a:rPr>
              <a:t>y = -7.321893202372813x + 91.89064823107132</a:t>
            </a:r>
            <a:endParaRPr sz="2700" b="1">
              <a:solidFill>
                <a:schemeClr val="lt1"/>
              </a:solidFill>
              <a:latin typeface="Average"/>
              <a:ea typeface="Average"/>
              <a:cs typeface="Average"/>
              <a:sym typeface="Average"/>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17"/>
          <p:cNvSpPr txBox="1">
            <a:spLocks noGrp="1"/>
          </p:cNvSpPr>
          <p:nvPr>
            <p:ph type="title"/>
          </p:nvPr>
        </p:nvSpPr>
        <p:spPr>
          <a:xfrm>
            <a:off x="7092775" y="568950"/>
            <a:ext cx="7055100" cy="485100"/>
          </a:xfrm>
          <a:prstGeom prst="rect">
            <a:avLst/>
          </a:prstGeom>
        </p:spPr>
        <p:txBody>
          <a:bodyPr spcFirstLastPara="1" wrap="square" lIns="0" tIns="0" rIns="0" bIns="0" anchor="t" anchorCtr="0">
            <a:noAutofit/>
          </a:bodyPr>
          <a:lstStyle/>
          <a:p>
            <a:pPr marL="0" lvl="0" indent="0" algn="r" rtl="0">
              <a:spcBef>
                <a:spcPts val="0"/>
              </a:spcBef>
              <a:spcAft>
                <a:spcPts val="0"/>
              </a:spcAft>
              <a:buNone/>
            </a:pPr>
            <a:r>
              <a:rPr lang="en-US" sz="3400" b="1">
                <a:latin typeface="Georgia"/>
                <a:ea typeface="Georgia"/>
                <a:cs typeface="Georgia"/>
                <a:sym typeface="Georgia"/>
              </a:rPr>
              <a:t>Cap Diameter vs. Stem Height</a:t>
            </a:r>
            <a:endParaRPr sz="3400" b="1">
              <a:latin typeface="Georgia"/>
              <a:ea typeface="Georgia"/>
              <a:cs typeface="Georgia"/>
              <a:sym typeface="Georgia"/>
            </a:endParaRPr>
          </a:p>
        </p:txBody>
      </p:sp>
      <p:sp>
        <p:nvSpPr>
          <p:cNvPr id="105" name="Google Shape;105;p17"/>
          <p:cNvSpPr txBox="1">
            <a:spLocks noGrp="1"/>
          </p:cNvSpPr>
          <p:nvPr>
            <p:ph type="body" idx="1"/>
          </p:nvPr>
        </p:nvSpPr>
        <p:spPr>
          <a:xfrm>
            <a:off x="2551500" y="1784175"/>
            <a:ext cx="4675200" cy="65772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sz="3000" b="0">
                <a:latin typeface="Average"/>
                <a:ea typeface="Average"/>
                <a:cs typeface="Average"/>
                <a:sym typeface="Average"/>
              </a:rPr>
              <a:t>Plotted in MLPQ</a:t>
            </a:r>
            <a:endParaRPr sz="3000" b="0">
              <a:latin typeface="Average"/>
              <a:ea typeface="Average"/>
              <a:cs typeface="Average"/>
              <a:sym typeface="Average"/>
            </a:endParaRPr>
          </a:p>
          <a:p>
            <a:pPr marL="0" lvl="0" indent="0" algn="l" rtl="0">
              <a:spcBef>
                <a:spcPts val="0"/>
              </a:spcBef>
              <a:spcAft>
                <a:spcPts val="0"/>
              </a:spcAft>
              <a:buNone/>
            </a:pPr>
            <a:endParaRPr sz="3000" b="0">
              <a:latin typeface="Average"/>
              <a:ea typeface="Average"/>
              <a:cs typeface="Average"/>
              <a:sym typeface="Average"/>
            </a:endParaRPr>
          </a:p>
          <a:p>
            <a:pPr marL="0" lvl="0" indent="0" algn="l" rtl="0">
              <a:spcBef>
                <a:spcPts val="0"/>
              </a:spcBef>
              <a:spcAft>
                <a:spcPts val="0"/>
              </a:spcAft>
              <a:buNone/>
            </a:pPr>
            <a:r>
              <a:rPr lang="en-US" sz="3000" b="0">
                <a:latin typeface="Average"/>
                <a:ea typeface="Average"/>
                <a:cs typeface="Average"/>
                <a:sym typeface="Average"/>
              </a:rPr>
              <a:t>As stem height gets bigger than cap diameter, it is more likely to be edible. Such mushrooms we label as “Oblong”</a:t>
            </a:r>
            <a:endParaRPr sz="3000" b="0">
              <a:latin typeface="Average"/>
              <a:ea typeface="Average"/>
              <a:cs typeface="Average"/>
              <a:sym typeface="Average"/>
            </a:endParaRPr>
          </a:p>
          <a:p>
            <a:pPr marL="0" lvl="0" indent="0" algn="l" rtl="0">
              <a:spcBef>
                <a:spcPts val="0"/>
              </a:spcBef>
              <a:spcAft>
                <a:spcPts val="0"/>
              </a:spcAft>
              <a:buNone/>
            </a:pPr>
            <a:endParaRPr sz="3000" b="0">
              <a:latin typeface="Average"/>
              <a:ea typeface="Average"/>
              <a:cs typeface="Average"/>
              <a:sym typeface="Average"/>
            </a:endParaRPr>
          </a:p>
          <a:p>
            <a:pPr marL="0" lvl="0" indent="0" algn="l" rtl="0">
              <a:spcBef>
                <a:spcPts val="0"/>
              </a:spcBef>
              <a:spcAft>
                <a:spcPts val="0"/>
              </a:spcAft>
              <a:buNone/>
            </a:pPr>
            <a:r>
              <a:rPr lang="en-US" sz="3000" b="0">
                <a:latin typeface="Average"/>
                <a:ea typeface="Average"/>
                <a:cs typeface="Average"/>
                <a:sym typeface="Average"/>
              </a:rPr>
              <a:t>There is no single pair of attributes which can accurately classify mushroom edibility.</a:t>
            </a:r>
            <a:endParaRPr sz="3000" b="0">
              <a:latin typeface="Average"/>
              <a:ea typeface="Average"/>
              <a:cs typeface="Average"/>
              <a:sym typeface="Average"/>
            </a:endParaRPr>
          </a:p>
        </p:txBody>
      </p:sp>
      <p:pic>
        <p:nvPicPr>
          <p:cNvPr id="106" name="Google Shape;106;p17"/>
          <p:cNvPicPr preferRelativeResize="0"/>
          <p:nvPr/>
        </p:nvPicPr>
        <p:blipFill>
          <a:blip r:embed="rId3">
            <a:alphaModFix/>
          </a:blip>
          <a:stretch>
            <a:fillRect/>
          </a:stretch>
        </p:blipFill>
        <p:spPr>
          <a:xfrm>
            <a:off x="7424600" y="2511350"/>
            <a:ext cx="8575200" cy="5122850"/>
          </a:xfrm>
          <a:prstGeom prst="rect">
            <a:avLst/>
          </a:prstGeom>
          <a:noFill/>
          <a:ln>
            <a:noFill/>
          </a:ln>
        </p:spPr>
      </p:pic>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1135</Words>
  <Application>Microsoft Macintosh PowerPoint</Application>
  <PresentationFormat>Custom</PresentationFormat>
  <Paragraphs>161</Paragraphs>
  <Slides>27</Slides>
  <Notes>27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27</vt:i4>
      </vt:variant>
    </vt:vector>
  </HeadingPairs>
  <TitlesOfParts>
    <vt:vector size="33" baseType="lpstr">
      <vt:lpstr>Arial</vt:lpstr>
      <vt:lpstr>Courier New</vt:lpstr>
      <vt:lpstr>Georgia</vt:lpstr>
      <vt:lpstr>Average</vt:lpstr>
      <vt:lpstr>Calibri</vt:lpstr>
      <vt:lpstr>Office Theme</vt:lpstr>
      <vt:lpstr>MLPQ Mushroom Database and Classifier</vt:lpstr>
      <vt:lpstr>Motivations/Goals - Overview </vt:lpstr>
      <vt:lpstr>Design Overview</vt:lpstr>
      <vt:lpstr>Entity Relation Diagram</vt:lpstr>
      <vt:lpstr>Data Sources</vt:lpstr>
      <vt:lpstr>Data Sources</vt:lpstr>
      <vt:lpstr>Data Transformation </vt:lpstr>
      <vt:lpstr>SVM Models </vt:lpstr>
      <vt:lpstr>Cap Diameter vs. Stem Height</vt:lpstr>
      <vt:lpstr>Cap Diameter vs. Stem Height Animation  </vt:lpstr>
      <vt:lpstr>Cold and Warm Constraints</vt:lpstr>
      <vt:lpstr>PowerPoint Presentation</vt:lpstr>
      <vt:lpstr>Queries</vt:lpstr>
      <vt:lpstr>Queries</vt:lpstr>
      <vt:lpstr>Queries</vt:lpstr>
      <vt:lpstr>Queries</vt:lpstr>
      <vt:lpstr>Queries</vt:lpstr>
      <vt:lpstr>Queries</vt:lpstr>
      <vt:lpstr>Queries</vt:lpstr>
      <vt:lpstr>Queries</vt:lpstr>
      <vt:lpstr>Queries</vt:lpstr>
      <vt:lpstr>MLPQ Limitations</vt:lpstr>
      <vt:lpstr>PowerPoint Presentation</vt:lpstr>
      <vt:lpstr>PowerPoint Presentation</vt:lpstr>
      <vt:lpstr>Queries</vt:lpstr>
      <vt:lpstr>Queries</vt:lpstr>
      <vt:lpstr>Challenges while building SVM Models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MLPQ Mushroom Database and Classifier</dc:title>
  <cp:lastModifiedBy>Fateh Sandhu</cp:lastModifiedBy>
  <cp:revision>1</cp:revision>
  <dcterms:modified xsi:type="dcterms:W3CDTF">2021-11-29T23:44:53Z</dcterms:modified>
</cp:coreProperties>
</file>